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4"/>
  </p:notesMasterIdLst>
  <p:sldIdLst>
    <p:sldId id="256" r:id="rId2"/>
    <p:sldId id="258" r:id="rId3"/>
    <p:sldId id="300" r:id="rId4"/>
    <p:sldId id="303" r:id="rId5"/>
    <p:sldId id="305" r:id="rId6"/>
    <p:sldId id="297" r:id="rId7"/>
    <p:sldId id="328" r:id="rId8"/>
    <p:sldId id="330" r:id="rId9"/>
    <p:sldId id="331" r:id="rId10"/>
    <p:sldId id="332" r:id="rId11"/>
    <p:sldId id="333" r:id="rId12"/>
    <p:sldId id="334" r:id="rId13"/>
    <p:sldId id="335" r:id="rId14"/>
    <p:sldId id="336" r:id="rId15"/>
    <p:sldId id="298" r:id="rId16"/>
    <p:sldId id="261" r:id="rId17"/>
    <p:sldId id="299" r:id="rId18"/>
    <p:sldId id="311" r:id="rId19"/>
    <p:sldId id="337" r:id="rId20"/>
    <p:sldId id="338" r:id="rId21"/>
    <p:sldId id="340" r:id="rId22"/>
    <p:sldId id="329" r:id="rId23"/>
    <p:sldId id="341" r:id="rId24"/>
    <p:sldId id="342" r:id="rId25"/>
    <p:sldId id="343" r:id="rId26"/>
    <p:sldId id="344" r:id="rId27"/>
    <p:sldId id="345" r:id="rId28"/>
    <p:sldId id="306" r:id="rId29"/>
    <p:sldId id="304" r:id="rId30"/>
    <p:sldId id="346" r:id="rId31"/>
    <p:sldId id="307" r:id="rId32"/>
    <p:sldId id="308" r:id="rId33"/>
    <p:sldId id="309" r:id="rId34"/>
    <p:sldId id="310" r:id="rId35"/>
    <p:sldId id="347" r:id="rId36"/>
    <p:sldId id="348" r:id="rId37"/>
    <p:sldId id="312" r:id="rId38"/>
    <p:sldId id="349" r:id="rId39"/>
    <p:sldId id="313" r:id="rId40"/>
    <p:sldId id="350" r:id="rId41"/>
    <p:sldId id="351" r:id="rId42"/>
    <p:sldId id="352" r:id="rId43"/>
    <p:sldId id="353" r:id="rId44"/>
    <p:sldId id="354" r:id="rId45"/>
    <p:sldId id="355" r:id="rId46"/>
    <p:sldId id="356" r:id="rId47"/>
    <p:sldId id="357" r:id="rId48"/>
    <p:sldId id="358" r:id="rId49"/>
    <p:sldId id="359" r:id="rId50"/>
    <p:sldId id="360" r:id="rId51"/>
    <p:sldId id="361" r:id="rId52"/>
    <p:sldId id="362" r:id="rId53"/>
    <p:sldId id="363" r:id="rId54"/>
    <p:sldId id="364" r:id="rId55"/>
    <p:sldId id="365" r:id="rId56"/>
    <p:sldId id="366" r:id="rId57"/>
    <p:sldId id="367" r:id="rId58"/>
    <p:sldId id="368" r:id="rId59"/>
    <p:sldId id="369" r:id="rId60"/>
    <p:sldId id="370" r:id="rId61"/>
    <p:sldId id="371" r:id="rId62"/>
    <p:sldId id="372" r:id="rId63"/>
  </p:sldIdLst>
  <p:sldSz cx="9144000" cy="5143500" type="screen16x9"/>
  <p:notesSz cx="6858000" cy="9144000"/>
  <p:embeddedFontLst>
    <p:embeddedFont>
      <p:font typeface="Amatic SC" panose="00000500000000000000" pitchFamily="2" charset="-79"/>
      <p:regular r:id="rId65"/>
      <p:bold r:id="rId66"/>
    </p:embeddedFont>
    <p:embeddedFont>
      <p:font typeface="Anaheim"/>
      <p:regular r:id="rId67"/>
      <p:bold r:id="rId68"/>
    </p:embeddedFont>
    <p:embeddedFont>
      <p:font typeface="Figtree" panose="020B0604020202020204" charset="0"/>
      <p:regular r:id="rId69"/>
      <p:bold r:id="rId70"/>
      <p:italic r:id="rId71"/>
      <p:boldItalic r:id="rId72"/>
    </p:embeddedFont>
    <p:embeddedFont>
      <p:font typeface="Raleway" pitchFamily="2" charset="0"/>
      <p:regular r:id="rId73"/>
      <p:bold r:id="rId74"/>
      <p:italic r:id="rId75"/>
      <p:boldItalic r:id="rId76"/>
    </p:embeddedFont>
    <p:embeddedFont>
      <p:font typeface="Schibsted Grotesk" panose="020B0604020202020204" charset="0"/>
      <p:regular r:id="rId77"/>
      <p:bold r:id="rId78"/>
      <p:italic r:id="rId79"/>
      <p:boldItalic r:id="rId80"/>
    </p:embeddedFont>
    <p:embeddedFont>
      <p:font typeface="Schibsted Grotesk SemiBold" panose="020B060402020202020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ED2B2B"/>
    <a:srgbClr val="CF1213"/>
    <a:srgbClr val="65717A"/>
    <a:srgbClr val="383838"/>
    <a:srgbClr val="000000"/>
    <a:srgbClr val="73818B"/>
    <a:srgbClr val="F0F0F0"/>
    <a:srgbClr val="565656"/>
    <a:srgbClr val="272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B43E1B-478C-4763-B3AE-89D9B550BD5E}">
  <a:tblStyle styleId="{E7B43E1B-478C-4763-B3AE-89D9B550BD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ABB473-F607-411F-9911-1804E27E030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5039" autoAdjust="0"/>
  </p:normalViewPr>
  <p:slideViewPr>
    <p:cSldViewPr snapToGrid="0">
      <p:cViewPr varScale="1">
        <p:scale>
          <a:sx n="42" d="100"/>
          <a:sy n="42" d="100"/>
        </p:scale>
        <p:origin x="24" y="94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1" u="sng" dirty="0"/>
              <a:t>LAURENTIN</a:t>
            </a:r>
            <a:endParaRPr b="1" i="1" u="sng"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00B09-8EB7-C5E9-DA4C-F9B7F82F06B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1E2FE00-3D5C-7940-987E-593CAFE1C55F}"/>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07EC8AF2-4855-6F05-942D-911B9E780DF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Présence dans des événements tech ou gaming</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Le plateau peut être présenté dans des salons, compétitions, journées portes ouvertes,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1" u="sng" dirty="0"/>
              <a:t>MATHIEU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556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3D2D-55B4-25B4-3D1E-C8FCF5B5BAB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3FC9A4F-A724-920D-FE47-B104DCA9C228}"/>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27BEFDF-2B01-DD1B-CAB6-569ED2384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800" b="1" i="1" u="sng" dirty="0"/>
              <a:t>LAURENTIN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Transversalité du support, peut être utilisé par les autres départements pour traiter de la gestion de projet, la communication</a:t>
            </a:r>
          </a:p>
        </p:txBody>
      </p:sp>
    </p:spTree>
    <p:extLst>
      <p:ext uri="{BB962C8B-B14F-4D97-AF65-F5344CB8AC3E}">
        <p14:creationId xmlns:p14="http://schemas.microsoft.com/office/powerpoint/2010/main" val="173438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532E0-0FA1-53F2-C10C-4951BEEC23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5669139-C4BB-BA1E-D36D-1E6691416FA6}"/>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D5042A62-DC8B-B356-2C28-2473BB2090F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800" b="1" i="1" u="sng" dirty="0"/>
              <a:t>LAURENTIN</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tabLst/>
            </a:pPr>
            <a:r>
              <a:rPr kumimoji="0" lang="fr-FR" altLang="fr-FR" sz="600" b="1" i="0" u="none" strike="noStrike" cap="none" normalizeH="0" baseline="0" dirty="0">
                <a:ln>
                  <a:noFill/>
                </a:ln>
                <a:solidFill>
                  <a:schemeClr val="tx1"/>
                </a:solidFill>
                <a:effectLst/>
                <a:latin typeface="Arial" panose="020B0604020202020204" pitchFamily="34" charset="0"/>
              </a:rPr>
              <a:t>Étude de marché qui prouve que la majorité des étudiants sont intéressés pour utiliser ce projet comme support pédagogique.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056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B744E-755C-AC0A-3134-3BAB6B47AA2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BEFE32-25DE-FBDC-9E26-09E4A1080220}"/>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381800A-F003-826A-BDC1-44813A38AE00}"/>
              </a:ext>
            </a:extLst>
          </p:cNvPr>
          <p:cNvSpPr>
            <a:spLocks noGrp="1"/>
          </p:cNvSpPr>
          <p:nvPr>
            <p:ph type="body" idx="1"/>
          </p:nvPr>
        </p:nvSpPr>
        <p:spPr/>
        <p:txBody>
          <a:bodyPr/>
          <a:lstStyle/>
          <a:p>
            <a:pPr>
              <a:buNone/>
            </a:pPr>
            <a:r>
              <a:rPr lang="fr-FR" sz="800" b="1" i="1" u="sng" dirty="0"/>
              <a:t>LAURENTIN</a:t>
            </a:r>
            <a:endParaRPr lang="fr-FR" sz="800" b="1" dirty="0"/>
          </a:p>
          <a:p>
            <a:pPr>
              <a:buNone/>
            </a:pPr>
            <a:r>
              <a:rPr lang="fr-FR" sz="800" b="1" dirty="0"/>
              <a:t>🛠️ 2. Un contexte d’apprentissage concret et motivant</a:t>
            </a:r>
          </a:p>
          <a:p>
            <a:pPr>
              <a:buNone/>
            </a:pPr>
            <a:r>
              <a:rPr lang="fr-FR" sz="800" dirty="0"/>
              <a:t>	Les étudiants s’impliquent davantage lorsqu’ils comprennent l’objectif final du cours à travers un </a:t>
            </a:r>
            <a:r>
              <a:rPr lang="fr-FR" sz="800" b="1" dirty="0"/>
              <a:t>projet tangible, ludique et stimulant</a:t>
            </a:r>
            <a:r>
              <a:rPr lang="fr-FR" sz="800" dirty="0"/>
              <a:t>.</a:t>
            </a:r>
          </a:p>
          <a:p>
            <a:pPr>
              <a:buFont typeface="Arial" panose="020B0604020202020204" pitchFamily="34" charset="0"/>
              <a:buChar char="•"/>
            </a:pPr>
            <a:r>
              <a:rPr lang="fr-FR" sz="800" dirty="0"/>
              <a:t>L’aspect “jeu” apporte une touche de </a:t>
            </a:r>
            <a:r>
              <a:rPr lang="fr-FR" sz="800" b="1" dirty="0"/>
              <a:t>gamification</a:t>
            </a:r>
            <a:r>
              <a:rPr lang="fr-FR" sz="800" dirty="0"/>
              <a:t> favorable à l’engagement et à la rétention des connaissances.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5. Motivation par une approche ludique et innovante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Le côté jeu (Kung Fu Chess) casse les codes habituels de l’enseignement technique.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L’étudiant comprend que la technologie peut être au service d’un usage fun et engageant, ce qui favorise la créativité et l’implication personnelle.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3789192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07292-6300-81C3-9E76-B878387CE0F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7B171AC-E5E6-7112-9F47-E9928F42FC25}"/>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C9D5D9ED-CD8E-1C74-F8DC-9DE7A987DF7F}"/>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b="1" i="1" u="sng" dirty="0"/>
              <a:t>LAURENTIN</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Visibilité sur les réseaux</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projet innovant et visuel, parfait pour communiquer sur LinkedIn, Instagram ou Twitter.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Valorisation des talents étudiants</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Met en avant le savoir-faire des étudiants et l’excellence des formations techniques.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Attractivité de l’université</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argument fort pour les futurs étudiants curieux d’expérimentations concrètes.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Présence dans des événements tech ou gaming</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Le plateau peut être présenté dans des salons, compétitions, journées portes ouvertes,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800" b="0" i="0" u="none" strike="noStrike" cap="none" normalizeH="0" baseline="0" dirty="0" err="1">
                <a:ln>
                  <a:noFill/>
                </a:ln>
                <a:solidFill>
                  <a:schemeClr val="tx1"/>
                </a:solidFill>
                <a:effectLst/>
                <a:latin typeface="Arial" panose="020B0604020202020204" pitchFamily="34" charset="0"/>
              </a:rPr>
              <a:t>vias</a:t>
            </a:r>
            <a:r>
              <a:rPr kumimoji="0" lang="fr-FR" altLang="fr-FR" sz="8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600" b="0" i="0" u="none" strike="noStrike" cap="none" normalizeH="0" baseline="0" dirty="0" err="1">
                <a:ln>
                  <a:noFill/>
                </a:ln>
                <a:solidFill>
                  <a:schemeClr val="tx1"/>
                </a:solidFill>
                <a:effectLst/>
                <a:latin typeface="Arial" panose="020B0604020202020204" pitchFamily="34" charset="0"/>
              </a:rPr>
              <a:t>timers</a:t>
            </a:r>
            <a:r>
              <a:rPr kumimoji="0" lang="fr-FR" altLang="fr-FR" sz="6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Travail en équipe</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a:buNone/>
            </a:pPr>
            <a:r>
              <a:rPr lang="fr-FR" sz="1000" b="1" dirty="0"/>
              <a:t>🛠️ 2. Un contexte d’apprentissage concret et motivant</a:t>
            </a:r>
          </a:p>
          <a:p>
            <a:pPr>
              <a:buFont typeface="Arial" panose="020B0604020202020204" pitchFamily="34" charset="0"/>
              <a:buChar char="•"/>
            </a:pPr>
            <a:r>
              <a:rPr lang="fr-FR" sz="1000" dirty="0"/>
              <a:t>Les étudiants s’impliquent davantage lorsqu’ils comprennent l’objectif final du cours à travers un </a:t>
            </a:r>
            <a:r>
              <a:rPr lang="fr-FR" sz="1000" b="1" dirty="0"/>
              <a:t>projet tangible, ludique et stimulant</a:t>
            </a:r>
            <a:r>
              <a:rPr lang="fr-FR" sz="1000" dirty="0"/>
              <a:t>.</a:t>
            </a:r>
          </a:p>
          <a:p>
            <a:pPr>
              <a:buFont typeface="Arial" panose="020B0604020202020204" pitchFamily="34" charset="0"/>
              <a:buChar char="•"/>
            </a:pPr>
            <a:r>
              <a:rPr lang="fr-FR" sz="1000" dirty="0"/>
              <a:t>L’aspect “jeu” apporte une touche de </a:t>
            </a:r>
            <a:r>
              <a:rPr lang="fr-FR" sz="1000" b="1" dirty="0"/>
              <a:t>gamification</a:t>
            </a:r>
            <a:r>
              <a:rPr lang="fr-FR" sz="1000" dirty="0"/>
              <a:t> favorable à l’engagement et à la rétention des connaissances.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5. Motivation par une approche ludique et innovante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Le côté jeu (Kung Fu Chess) casse les codes habituels de l’enseignement technique.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L’étudiant comprend que la technologie peut être au service d’un usage fun et engageant, ce qui favorise la créativité et l’implication personnelle.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835061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49284C26-06E3-8F62-2FBC-5D8FD84A725B}"/>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D29478C-69ED-802F-8224-45B25EE367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6996687E-1A52-348B-9984-731533770B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53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565d7c64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565d7c64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1" i="1" u="sng" dirty="0"/>
              <a:t>MATHIEU</a:t>
            </a:r>
            <a:endParaRPr lang="fr-FR" dirty="0"/>
          </a:p>
          <a:p>
            <a:pPr marL="0" lvl="0" indent="0" algn="l" rtl="0">
              <a:spcBef>
                <a:spcPts val="0"/>
              </a:spcBef>
              <a:spcAft>
                <a:spcPts val="0"/>
              </a:spcAft>
              <a:buNone/>
            </a:pPr>
            <a:r>
              <a:rPr lang="fr-FR" dirty="0"/>
              <a:t>La maquette 2x2 sera notre </a:t>
            </a:r>
            <a:r>
              <a:rPr lang="fr-FR" b="1" dirty="0"/>
              <a:t>Proof of Concept (</a:t>
            </a:r>
            <a:r>
              <a:rPr lang="fr-FR" b="1" dirty="0" err="1"/>
              <a:t>PoC</a:t>
            </a:r>
            <a:r>
              <a:rPr lang="fr-FR" b="1" dirty="0"/>
              <a:t>), </a:t>
            </a:r>
            <a:r>
              <a:rPr lang="fr-FR" b="0" dirty="0"/>
              <a:t>c’est-à-dire notre</a:t>
            </a:r>
            <a:r>
              <a:rPr lang="fr-FR" dirty="0"/>
              <a:t> </a:t>
            </a:r>
            <a:r>
              <a:rPr lang="fr-FR" b="1" dirty="0"/>
              <a:t>démonstration fonctionnelle simplifiée</a:t>
            </a:r>
            <a:r>
              <a:rPr lang="fr-FR" dirty="0"/>
              <a:t> qui visera à </a:t>
            </a:r>
            <a:r>
              <a:rPr lang="fr-FR" b="1" dirty="0"/>
              <a:t>valider la faisabilité technique d'une idée ou d'une solution</a:t>
            </a:r>
            <a:r>
              <a:rPr lang="fr-FR" dirty="0"/>
              <a:t> avant de développer un prototype complet. Elle permettra de </a:t>
            </a:r>
            <a:r>
              <a:rPr lang="fr-FR" b="1" dirty="0"/>
              <a:t>tester un principe clé</a:t>
            </a:r>
            <a:r>
              <a:rPr lang="fr-FR" dirty="0"/>
              <a:t> du projet sans forcément intégrer toutes les fonctionnalités finales.</a:t>
            </a:r>
          </a:p>
          <a:p>
            <a:pPr marL="0" lvl="0" indent="0" algn="l" rtl="0">
              <a:spcBef>
                <a:spcPts val="0"/>
              </a:spcBef>
              <a:spcAft>
                <a:spcPts val="0"/>
              </a:spcAft>
              <a:buNone/>
            </a:pPr>
            <a:r>
              <a:rPr lang="fr-FR" dirty="0"/>
              <a:t>La maquette 4x4 sera la </a:t>
            </a:r>
            <a:r>
              <a:rPr lang="fr-FR" b="1" dirty="0"/>
              <a:t>démonstration fonctionnelle complète </a:t>
            </a:r>
            <a:r>
              <a:rPr lang="fr-FR" dirty="0"/>
              <a:t>du cahier des charges fonctionnelles, elle nous permettra de </a:t>
            </a:r>
            <a:r>
              <a:rPr lang="fr-FR" b="1" dirty="0"/>
              <a:t>tester et de valider nos solutions techniques</a:t>
            </a:r>
            <a:r>
              <a:rPr lang="fr-FR" dirty="0"/>
              <a:t> avant d’investir plus de fonds dans la fabrication d’une maquette 8x8 qui n’a de différence que la taille.</a:t>
            </a:r>
          </a:p>
          <a:p>
            <a:pPr marL="0" lvl="0" indent="0" algn="l" rtl="0">
              <a:spcBef>
                <a:spcPts val="0"/>
              </a:spcBef>
              <a:spcAft>
                <a:spcPts val="0"/>
              </a:spcAft>
              <a:buNone/>
            </a:pPr>
            <a:r>
              <a:rPr lang="fr-FR" dirty="0"/>
              <a:t>La maquette 8x8 sera le </a:t>
            </a:r>
            <a:r>
              <a:rPr lang="fr-FR" b="1" dirty="0"/>
              <a:t>plateau final</a:t>
            </a:r>
            <a:r>
              <a:rPr lang="fr-FR" dirty="0"/>
              <a:t>, celui sur lequel il sera possible de jouer à la variante Kung Fu Chess.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645F047-FEF0-FAA8-27D2-1EA28ACA203D}"/>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36D1EFE4-F09D-FAA1-A387-D9CD8AEBB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2AF8BA66-DE28-10B2-7753-D71F176BDE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8667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9211BC55-CA01-BBB7-8B87-43384FCE708E}"/>
            </a:ext>
          </a:extLst>
        </p:cNvPr>
        <p:cNvGrpSpPr/>
        <p:nvPr/>
      </p:nvGrpSpPr>
      <p:grpSpPr>
        <a:xfrm>
          <a:off x="0" y="0"/>
          <a:ext cx="0" cy="0"/>
          <a:chOff x="0" y="0"/>
          <a:chExt cx="0" cy="0"/>
        </a:xfrm>
      </p:grpSpPr>
      <p:sp>
        <p:nvSpPr>
          <p:cNvPr id="891" name="Google Shape;891;g54dda1946d_4_2758:notes">
            <a:extLst>
              <a:ext uri="{FF2B5EF4-FFF2-40B4-BE49-F238E27FC236}">
                <a16:creationId xmlns:a16="http://schemas.microsoft.com/office/drawing/2014/main" id="{D308FBC4-477B-BBBE-C1BB-AD11BBE8E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58:notes">
            <a:extLst>
              <a:ext uri="{FF2B5EF4-FFF2-40B4-BE49-F238E27FC236}">
                <a16:creationId xmlns:a16="http://schemas.microsoft.com/office/drawing/2014/main" id="{48603200-36AA-0DAF-827B-7BBA495EF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800" b="1" i="1" u="sng" dirty="0"/>
              <a:t>MATHIEU</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Besoins du projet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Besoins matériels : mutualiser les ressources existantes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Pour minimiser les coûts de production, le projet s’appuie au maximum sur les équipements déjà présents à l’IUT (GEII et autres départements techniques).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Machines disponibles</a:t>
            </a:r>
            <a:r>
              <a:rPr kumimoji="0" lang="fr-FR" altLang="fr-FR" sz="800" b="0" i="0" u="none" strike="noStrike" cap="none" normalizeH="0" baseline="0" dirty="0">
                <a:ln>
                  <a:noFill/>
                </a:ln>
                <a:solidFill>
                  <a:schemeClr val="tx1"/>
                </a:solidFill>
                <a:effectLst/>
                <a:latin typeface="Arial" panose="020B0604020202020204" pitchFamily="34" charset="0"/>
              </a:rPr>
              <a:t> : imprimantes 3D, fraiseuses, stations de soudure, oscilloscope, analyseurs logiques,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Objectif</a:t>
            </a:r>
            <a:r>
              <a:rPr kumimoji="0" lang="fr-FR" altLang="fr-FR" sz="800" b="0" i="0" u="none" strike="noStrike" cap="none" normalizeH="0" baseline="0" dirty="0">
                <a:ln>
                  <a:noFill/>
                </a:ln>
                <a:solidFill>
                  <a:schemeClr val="tx1"/>
                </a:solidFill>
                <a:effectLst/>
                <a:latin typeface="Arial" panose="020B0604020202020204" pitchFamily="34" charset="0"/>
              </a:rPr>
              <a:t> : limiter l’achat de matériel externe en utilisant les ressources locales pour la fabrication des boîtiers, des circuits imprimés, ou pour les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Impact</a:t>
            </a:r>
            <a:r>
              <a:rPr kumimoji="0" lang="fr-FR" altLang="fr-FR" sz="800" b="0" i="0" u="none" strike="noStrike" cap="none" normalizeH="0" baseline="0" dirty="0">
                <a:ln>
                  <a:noFill/>
                </a:ln>
                <a:solidFill>
                  <a:schemeClr val="tx1"/>
                </a:solidFill>
                <a:effectLst/>
                <a:latin typeface="Arial" panose="020B0604020202020204" pitchFamily="34" charset="0"/>
              </a:rPr>
              <a:t> : réduction des coûts, valorisation des moyens techniques de l’IUT, et apprentissage pratique des outils disponibles.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3. Besoins intellectuels : accompagnement et collaboration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projet requiert un encadrement et des échanges réguliers pour maximiser sa réussite.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Interactions avec les enseignants</a:t>
            </a:r>
            <a:r>
              <a:rPr kumimoji="0" lang="fr-FR" altLang="fr-FR" sz="800" b="0" i="0" u="none" strike="noStrike" cap="none" normalizeH="0" baseline="0" dirty="0">
                <a:ln>
                  <a:noFill/>
                </a:ln>
                <a:solidFill>
                  <a:schemeClr val="tx1"/>
                </a:solidFill>
                <a:effectLst/>
                <a:latin typeface="Arial" panose="020B0604020202020204" pitchFamily="34" charset="0"/>
              </a:rPr>
              <a:t> : conseils en conception, validation des choix techniques, encadrement lors des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Travail collaboratif avec les étudiants</a:t>
            </a:r>
            <a:r>
              <a:rPr kumimoji="0" lang="fr-FR" altLang="fr-FR" sz="800" b="0" i="0" u="none" strike="noStrike" cap="none" normalizeH="0" baseline="0" dirty="0">
                <a:ln>
                  <a:noFill/>
                </a:ln>
                <a:solidFill>
                  <a:schemeClr val="tx1"/>
                </a:solidFill>
                <a:effectLst/>
                <a:latin typeface="Arial" panose="020B0604020202020204" pitchFamily="34" charset="0"/>
              </a:rPr>
              <a:t> : partage des tâches, revue de code, vérifications croisées, entraide inter-promotion.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Objectif pédagogique</a:t>
            </a:r>
            <a:r>
              <a:rPr kumimoji="0" lang="fr-FR" altLang="fr-FR" sz="800" b="0" i="0" u="none" strike="noStrike" cap="none" normalizeH="0" baseline="0" dirty="0">
                <a:ln>
                  <a:noFill/>
                </a:ln>
                <a:solidFill>
                  <a:schemeClr val="tx1"/>
                </a:solidFill>
                <a:effectLst/>
                <a:latin typeface="Arial" panose="020B0604020202020204" pitchFamily="34" charset="0"/>
              </a:rPr>
              <a:t> : faire du projet une aventure collective valorisante pour les participants, encadrée mais laissant place à l’autonomie.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735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1E132FB0-F0F7-C5E5-2527-11BE4CFD86D4}"/>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5B6D0406-6FFA-F6E4-8C6F-5EA2E5301A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E29CBB14-BA25-CE87-09EB-4D286D9670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1" i="1" u="sng" dirty="0"/>
              <a:t>LAURENTIN</a:t>
            </a:r>
            <a:endParaRPr dirty="0"/>
          </a:p>
        </p:txBody>
      </p:sp>
    </p:spTree>
    <p:extLst>
      <p:ext uri="{BB962C8B-B14F-4D97-AF65-F5344CB8AC3E}">
        <p14:creationId xmlns:p14="http://schemas.microsoft.com/office/powerpoint/2010/main" val="282511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1" u="sng" dirty="0"/>
              <a:t>MATHIEU</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5681475E-86AD-630F-0FA8-76137FD45298}"/>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E4BFC9D5-9AA8-0710-A81E-64C37396A1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3733D4AB-1EA7-02CE-EEE9-04CA19AAFB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1" i="1" u="sng" dirty="0"/>
              <a:t>LAURENTIN</a:t>
            </a:r>
            <a:endParaRPr dirty="0"/>
          </a:p>
        </p:txBody>
      </p:sp>
    </p:spTree>
    <p:extLst>
      <p:ext uri="{BB962C8B-B14F-4D97-AF65-F5344CB8AC3E}">
        <p14:creationId xmlns:p14="http://schemas.microsoft.com/office/powerpoint/2010/main" val="826562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sz="1100" b="1" i="1" u="sng" dirty="0"/>
              <a:t>MATHIEU</a:t>
            </a:r>
            <a:endParaRPr lang="fr-FR" dirty="0"/>
          </a:p>
        </p:txBody>
      </p:sp>
    </p:spTree>
    <p:extLst>
      <p:ext uri="{BB962C8B-B14F-4D97-AF65-F5344CB8AC3E}">
        <p14:creationId xmlns:p14="http://schemas.microsoft.com/office/powerpoint/2010/main" val="1401391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E05F8B-7484-297E-08AE-D7E3B4172B6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BA37E73-9F70-50E1-50A9-AC621DFC0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0E2A7DD7-08ED-1203-EF0C-9A833473B1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826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16137325-70CB-2951-37B9-7F24D7C0BCB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8447B623-0D23-5D10-6557-5DB40D07EA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DAB7134F-C59E-85FE-99E2-DE13C9161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714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8D764C8-D0D6-A156-EDD9-1F0E2427A59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6991BB7-F846-51FF-56AD-010F55D11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E415BA7E-72BA-E89D-A5FD-77E149B3BA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7993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0B802B7E-3298-F6BC-7239-4FBC5BD372FF}"/>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D045DAB9-38AB-0560-56D9-8D3229E05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9BB05E10-D0E8-2827-7C2F-6271C84951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8384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3AE0494E-1A3C-D917-8F3D-5868741BD905}"/>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E8A781A8-D6AF-5380-A65B-F331B99778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6E2C8A29-A611-193F-9E8D-AE0328440A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513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73527B-C835-B17D-AB15-0FF6FC8C8A08}"/>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836F185-2D30-E7F3-E54E-3EDD8689F2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525F0CB2-187D-80A0-FC5E-C1C3D686D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438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E05F8B-7484-297E-08AE-D7E3B4172B6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BA37E73-9F70-50E1-50A9-AC621DFC0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0E2A7DD7-08ED-1203-EF0C-9A833473B1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826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C5256FBB-62D4-75F7-0C6D-5107F375E08C}"/>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9A82913A-7845-B701-3778-E6F5155C43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8282B922-DAE0-3F67-C4EC-A94B369803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8861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56ECBDA3-77C5-7D26-5177-B45AF6DF50AB}"/>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67D39C56-F252-B7F3-9292-7D32898153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B421CBEB-7B71-2493-0A75-0C86EF6FC4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3944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523C715E-5E17-655D-E6FF-B1E884461ADF}"/>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C34A775-54FB-2570-0749-B24BDB5061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69DE40D5-02A4-C260-CE13-AE5204A11B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5061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99E34C17-2E21-410C-3672-2230068E747F}"/>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67AC219F-760E-EAAA-F39A-F1DDE0F4F3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5150C141-BCC0-1B40-2B5B-05C35C951D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7556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49284C26-06E3-8F62-2FBC-5D8FD84A725B}"/>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D29478C-69ED-802F-8224-45B25EE367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6996687E-1A52-348B-9984-731533770B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536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9211BC55-CA01-BBB7-8B87-43384FCE708E}"/>
            </a:ext>
          </a:extLst>
        </p:cNvPr>
        <p:cNvGrpSpPr/>
        <p:nvPr/>
      </p:nvGrpSpPr>
      <p:grpSpPr>
        <a:xfrm>
          <a:off x="0" y="0"/>
          <a:ext cx="0" cy="0"/>
          <a:chOff x="0" y="0"/>
          <a:chExt cx="0" cy="0"/>
        </a:xfrm>
      </p:grpSpPr>
      <p:sp>
        <p:nvSpPr>
          <p:cNvPr id="891" name="Google Shape;891;g54dda1946d_4_2758:notes">
            <a:extLst>
              <a:ext uri="{FF2B5EF4-FFF2-40B4-BE49-F238E27FC236}">
                <a16:creationId xmlns:a16="http://schemas.microsoft.com/office/drawing/2014/main" id="{D308FBC4-477B-BBBE-C1BB-AD11BBE8E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58:notes">
            <a:extLst>
              <a:ext uri="{FF2B5EF4-FFF2-40B4-BE49-F238E27FC236}">
                <a16:creationId xmlns:a16="http://schemas.microsoft.com/office/drawing/2014/main" id="{48603200-36AA-0DAF-827B-7BBA495EF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351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3691745D-0DAA-432A-7747-16B00D664AF7}"/>
            </a:ext>
          </a:extLst>
        </p:cNvPr>
        <p:cNvGrpSpPr/>
        <p:nvPr/>
      </p:nvGrpSpPr>
      <p:grpSpPr>
        <a:xfrm>
          <a:off x="0" y="0"/>
          <a:ext cx="0" cy="0"/>
          <a:chOff x="0" y="0"/>
          <a:chExt cx="0" cy="0"/>
        </a:xfrm>
      </p:grpSpPr>
      <p:sp>
        <p:nvSpPr>
          <p:cNvPr id="891" name="Google Shape;891;g54dda1946d_4_2758:notes">
            <a:extLst>
              <a:ext uri="{FF2B5EF4-FFF2-40B4-BE49-F238E27FC236}">
                <a16:creationId xmlns:a16="http://schemas.microsoft.com/office/drawing/2014/main" id="{EB9D0AFC-5838-3BE8-E600-3A1BDFEEE7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58:notes">
            <a:extLst>
              <a:ext uri="{FF2B5EF4-FFF2-40B4-BE49-F238E27FC236}">
                <a16:creationId xmlns:a16="http://schemas.microsoft.com/office/drawing/2014/main" id="{9BB2BB39-5A93-67BA-9C3C-E0781C340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053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645F047-FEF0-FAA8-27D2-1EA28ACA203D}"/>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36D1EFE4-F09D-FAA1-A387-D9CD8AEBB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2AF8BA66-DE28-10B2-7753-D71F176BDE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667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7A704CF3-FC61-7A95-73B1-DB16330B236E}"/>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7EA4745-3CDB-756C-3CF5-C2E8FACAF4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D2FCEDDC-BE1F-78BE-6835-E5B06D3437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150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C0D2F05-2BB7-371F-170C-1778950ADB3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1B222C9-EBCF-F5F2-A97F-9735BB52BD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68E2BBC9-3219-3725-56B6-88768FE01D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232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16137325-70CB-2951-37B9-7F24D7C0BCB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8447B623-0D23-5D10-6557-5DB40D07EA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DAB7134F-C59E-85FE-99E2-DE13C9161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1" u="sng" dirty="0"/>
              <a:t>LAURENTIN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2714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496E82E-D6DA-C4AC-C4D2-637D4041E927}"/>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5103874D-08FE-AFC1-24A7-B2F66D088D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52ABFF91-19BA-48FE-A0EF-9D65FACA24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547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7722659-67FB-FDED-B980-FD53625580DA}"/>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A89D14E7-18D2-6EDB-3A11-72BE45242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B2C795A0-9432-0269-54DD-416C6D85A5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5716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39BE9883-DD38-E966-7284-D284660870A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343759E-C927-CEBF-6595-0E2475DC1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B09057D-4C6C-4919-4D06-499386F62B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61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57344D4F-7809-A42A-4E38-64ACC02DF93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15A484CE-A60A-834A-9458-5D6D5D965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44B77340-E1F8-BC3D-2248-8E8B533FC1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019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275FC01-4F80-EC5F-8056-1A346A495EAE}"/>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FC78030-4870-020B-D85C-101C78670E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CED5214F-F47B-AACD-E7C1-5F9EA6FF6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537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5ECF7B6-58A9-124F-DA26-4F007B12EDE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DBBDD43-A9D8-2397-D67D-2C79B7CFAB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E77FB84-BD92-37AF-9948-811940A1A4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2840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855B3BFE-5780-C754-3435-A25A19FB20B9}"/>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0A1666A-E41E-C18B-E428-1FC3E216D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40C971FF-E7C3-26A6-7AA0-7030CF65AC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986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54788D-9A2C-050D-E9E9-9E774361F3C1}"/>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2A5D516B-1093-0DB0-D752-29B788FB34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F4A97D1-CCF6-F10B-9F4A-FA6952BF4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82946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6CBF347-B081-180F-1556-A83764FC23C4}"/>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D62FE501-6BC3-6B6B-6EAC-CB77DDCA6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38D62D7-14B6-83C0-55D6-4BA57FDD6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27925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E0AD7D2F-5F3B-1368-27A1-BCB23D76F03F}"/>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4184DA4D-7CA0-21C1-857D-988CE10105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FA4F5852-4534-BDFF-DE8A-2118491384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6176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8D764C8-D0D6-A156-EDD9-1F0E2427A59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6991BB7-F846-51FF-56AD-010F55D11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E415BA7E-72BA-E89D-A5FD-77E149B3BA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1" u="sng" dirty="0"/>
              <a:t>MATHIEU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79930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49E480-4261-AAF9-9A14-8E55709749B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F66662A2-938F-E6B2-9E38-8641782279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1B4C0610-039C-3CF5-3E9A-7FEB6AD548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75672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645F050E-F859-0806-D69B-470D2C51D24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C6A48EDD-4CD0-A5AF-E599-CA67DCC82B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0A571650-A244-A505-7AC0-2B1F91C177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12961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220CEDC7-556A-529F-51BF-271EB6A496E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C35B2934-D96E-6045-65A0-1689E308AB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16845E41-6A16-617A-6018-DB07AE04A2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0154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73527B-C835-B17D-AB15-0FF6FC8C8A08}"/>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836F185-2D30-E7F3-E54E-3EDD8689F2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525F0CB2-187D-80A0-FC5E-C1C3D686D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43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Visibilité sur les réseaux</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projet innovant et visuel, parfait pour communiquer sur LinkedIn ou Instagram.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800" b="1" i="1" u="sng" dirty="0"/>
              <a:t>MATHIEU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57517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70FE6-00D7-D02B-F485-49EAB8F539A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09D2D55-66DE-B4DA-5457-7710C02B1F01}"/>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7E46B55C-3D51-B432-4C13-813BF500C418}"/>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Valorisation des talents étudiants</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Met en avant le savoir-faire des étudiants et l’excellence des formations techniques.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800" b="1" i="1" u="sng" dirty="0"/>
              <a:t>MATHIEU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4061157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BB5BD-525F-82C9-22A1-069DB71FC01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2046E10-1B55-F030-CF95-84EB69253456}"/>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8B466D5-3891-864E-A8BC-FF8F6E03BC04}"/>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Attractivité de l’université</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argument fort pour les futurs étudiants curieux d’expérimentations concrètes.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1" u="sng" dirty="0"/>
              <a:t>MATHIEU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9667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447100" cy="5143501"/>
            <a:chOff x="0" y="0"/>
            <a:chExt cx="9447100" cy="5143501"/>
          </a:xfrm>
        </p:grpSpPr>
        <p:pic>
          <p:nvPicPr>
            <p:cNvPr id="10" name="Google Shape;10;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3284977" cy="5143501"/>
            </a:xfrm>
            <a:prstGeom prst="rect">
              <a:avLst/>
            </a:prstGeom>
            <a:noFill/>
            <a:ln>
              <a:noFill/>
            </a:ln>
          </p:spPr>
        </p:pic>
        <p:grpSp>
          <p:nvGrpSpPr>
            <p:cNvPr id="11" name="Google Shape;11;p2"/>
            <p:cNvGrpSpPr/>
            <p:nvPr/>
          </p:nvGrpSpPr>
          <p:grpSpPr>
            <a:xfrm>
              <a:off x="7414451" y="179669"/>
              <a:ext cx="2032649" cy="475796"/>
              <a:chOff x="5000750" y="481775"/>
              <a:chExt cx="1329050" cy="311100"/>
            </a:xfrm>
          </p:grpSpPr>
          <p:sp>
            <p:nvSpPr>
              <p:cNvPr id="12" name="Google Shape;12;p2"/>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521800" y="4385213"/>
              <a:ext cx="1622200" cy="437575"/>
              <a:chOff x="3109550" y="3432375"/>
              <a:chExt cx="1622200" cy="437575"/>
            </a:xfrm>
          </p:grpSpPr>
          <p:sp>
            <p:nvSpPr>
              <p:cNvPr id="21" name="Google Shape;21;p2"/>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81963" y="297475"/>
              <a:ext cx="1262525" cy="484050"/>
              <a:chOff x="1350325" y="970000"/>
              <a:chExt cx="1262525" cy="484050"/>
            </a:xfrm>
          </p:grpSpPr>
          <p:sp>
            <p:nvSpPr>
              <p:cNvPr id="31" name="Google Shape;31;p2"/>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8" name="Google Shape;38;p2"/>
          <p:cNvPicPr preferRelativeResize="0"/>
          <p:nvPr/>
        </p:nvPicPr>
        <p:blipFill>
          <a:blip r:embed="rId3"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 name="Google Shape;39;p2"/>
          <p:cNvSpPr txBox="1">
            <a:spLocks noGrp="1"/>
          </p:cNvSpPr>
          <p:nvPr>
            <p:ph type="ctrTitle"/>
          </p:nvPr>
        </p:nvSpPr>
        <p:spPr>
          <a:xfrm>
            <a:off x="3467100" y="1023525"/>
            <a:ext cx="4963800" cy="2620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3467100" y="3644175"/>
            <a:ext cx="4963800" cy="4554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12"/>
        <p:cNvGrpSpPr/>
        <p:nvPr/>
      </p:nvGrpSpPr>
      <p:grpSpPr>
        <a:xfrm>
          <a:off x="0" y="0"/>
          <a:ext cx="0" cy="0"/>
          <a:chOff x="0" y="0"/>
          <a:chExt cx="0" cy="0"/>
        </a:xfrm>
      </p:grpSpPr>
      <p:pic>
        <p:nvPicPr>
          <p:cNvPr id="313" name="Google Shape;313;p14"/>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314" name="Google Shape;314;p14"/>
          <p:cNvSpPr txBox="1">
            <a:spLocks noGrp="1"/>
          </p:cNvSpPr>
          <p:nvPr>
            <p:ph type="title"/>
          </p:nvPr>
        </p:nvSpPr>
        <p:spPr>
          <a:xfrm>
            <a:off x="5358575" y="1653600"/>
            <a:ext cx="258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5" name="Google Shape;315;p14"/>
          <p:cNvSpPr txBox="1">
            <a:spLocks noGrp="1"/>
          </p:cNvSpPr>
          <p:nvPr>
            <p:ph type="subTitle" idx="1"/>
          </p:nvPr>
        </p:nvSpPr>
        <p:spPr>
          <a:xfrm>
            <a:off x="5358575" y="2226300"/>
            <a:ext cx="2581500" cy="12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16" name="Google Shape;316;p14"/>
          <p:cNvGrpSpPr/>
          <p:nvPr/>
        </p:nvGrpSpPr>
        <p:grpSpPr>
          <a:xfrm>
            <a:off x="-1" y="118701"/>
            <a:ext cx="8430776" cy="5024799"/>
            <a:chOff x="-1" y="118701"/>
            <a:chExt cx="8430776" cy="5024799"/>
          </a:xfrm>
        </p:grpSpPr>
        <p:pic>
          <p:nvPicPr>
            <p:cNvPr id="317" name="Google Shape;317;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1120149" y="1238850"/>
              <a:ext cx="5024799" cy="2784501"/>
            </a:xfrm>
            <a:prstGeom prst="rect">
              <a:avLst/>
            </a:prstGeom>
            <a:noFill/>
            <a:ln>
              <a:noFill/>
            </a:ln>
          </p:spPr>
        </p:pic>
        <p:grpSp>
          <p:nvGrpSpPr>
            <p:cNvPr id="318" name="Google Shape;318;p14"/>
            <p:cNvGrpSpPr/>
            <p:nvPr/>
          </p:nvGrpSpPr>
          <p:grpSpPr>
            <a:xfrm>
              <a:off x="7398975" y="464425"/>
              <a:ext cx="1031800" cy="150150"/>
              <a:chOff x="3128400" y="1326350"/>
              <a:chExt cx="1031800" cy="150150"/>
            </a:xfrm>
          </p:grpSpPr>
          <p:sp>
            <p:nvSpPr>
              <p:cNvPr id="319" name="Google Shape;319;p14"/>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4"/>
            <p:cNvGrpSpPr/>
            <p:nvPr/>
          </p:nvGrpSpPr>
          <p:grpSpPr>
            <a:xfrm>
              <a:off x="222575" y="297475"/>
              <a:ext cx="1262525" cy="484050"/>
              <a:chOff x="1350325" y="970000"/>
              <a:chExt cx="1262525" cy="484050"/>
            </a:xfrm>
          </p:grpSpPr>
          <p:sp>
            <p:nvSpPr>
              <p:cNvPr id="326" name="Google Shape;326;p14"/>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33"/>
        <p:cNvGrpSpPr/>
        <p:nvPr/>
      </p:nvGrpSpPr>
      <p:grpSpPr>
        <a:xfrm>
          <a:off x="0" y="0"/>
          <a:ext cx="0" cy="0"/>
          <a:chOff x="0" y="0"/>
          <a:chExt cx="0" cy="0"/>
        </a:xfrm>
      </p:grpSpPr>
      <p:pic>
        <p:nvPicPr>
          <p:cNvPr id="334" name="Google Shape;334;p15"/>
          <p:cNvPicPr preferRelativeResize="0"/>
          <p:nvPr/>
        </p:nvPicPr>
        <p:blipFill>
          <a:blip r:embed="rId2" cstate="email">
            <a:alphaModFix amt="48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35" name="Google Shape;33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6" name="Google Shape;336;p15"/>
          <p:cNvSpPr txBox="1">
            <a:spLocks noGrp="1"/>
          </p:cNvSpPr>
          <p:nvPr>
            <p:ph type="subTitle" idx="1"/>
          </p:nvPr>
        </p:nvSpPr>
        <p:spPr>
          <a:xfrm>
            <a:off x="713225"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15"/>
          <p:cNvSpPr txBox="1">
            <a:spLocks noGrp="1"/>
          </p:cNvSpPr>
          <p:nvPr>
            <p:ph type="subTitle" idx="2"/>
          </p:nvPr>
        </p:nvSpPr>
        <p:spPr>
          <a:xfrm>
            <a:off x="3132150" y="1659913"/>
            <a:ext cx="2879700" cy="10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 name="Google Shape;338;p15"/>
          <p:cNvSpPr txBox="1">
            <a:spLocks noGrp="1"/>
          </p:cNvSpPr>
          <p:nvPr>
            <p:ph type="subTitle" idx="3"/>
          </p:nvPr>
        </p:nvSpPr>
        <p:spPr>
          <a:xfrm>
            <a:off x="5544301"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9" name="Google Shape;339;p15"/>
          <p:cNvSpPr txBox="1">
            <a:spLocks noGrp="1"/>
          </p:cNvSpPr>
          <p:nvPr>
            <p:ph type="subTitle" idx="4"/>
          </p:nvPr>
        </p:nvSpPr>
        <p:spPr>
          <a:xfrm>
            <a:off x="713225"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0" name="Google Shape;340;p15"/>
          <p:cNvSpPr txBox="1">
            <a:spLocks noGrp="1"/>
          </p:cNvSpPr>
          <p:nvPr>
            <p:ph type="subTitle" idx="5"/>
          </p:nvPr>
        </p:nvSpPr>
        <p:spPr>
          <a:xfrm>
            <a:off x="3132142" y="1284013"/>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1" name="Google Shape;341;p15"/>
          <p:cNvSpPr txBox="1">
            <a:spLocks noGrp="1"/>
          </p:cNvSpPr>
          <p:nvPr>
            <p:ph type="subTitle" idx="6"/>
          </p:nvPr>
        </p:nvSpPr>
        <p:spPr>
          <a:xfrm>
            <a:off x="5544301"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42" name="Google Shape;342;p15"/>
          <p:cNvGrpSpPr/>
          <p:nvPr/>
        </p:nvGrpSpPr>
        <p:grpSpPr>
          <a:xfrm>
            <a:off x="143489" y="80244"/>
            <a:ext cx="9641927" cy="5227916"/>
            <a:chOff x="143489" y="80244"/>
            <a:chExt cx="9641927" cy="5227916"/>
          </a:xfrm>
        </p:grpSpPr>
        <p:grpSp>
          <p:nvGrpSpPr>
            <p:cNvPr id="343" name="Google Shape;343;p15"/>
            <p:cNvGrpSpPr/>
            <p:nvPr/>
          </p:nvGrpSpPr>
          <p:grpSpPr>
            <a:xfrm>
              <a:off x="7076137" y="80244"/>
              <a:ext cx="2709279" cy="326669"/>
              <a:chOff x="4285100" y="1725050"/>
              <a:chExt cx="1548425" cy="186700"/>
            </a:xfrm>
          </p:grpSpPr>
          <p:sp>
            <p:nvSpPr>
              <p:cNvPr id="344" name="Google Shape;344;p15"/>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5"/>
            <p:cNvGrpSpPr/>
            <p:nvPr/>
          </p:nvGrpSpPr>
          <p:grpSpPr>
            <a:xfrm rot="-5400000">
              <a:off x="-923193" y="3790872"/>
              <a:ext cx="2583970" cy="450606"/>
              <a:chOff x="4249200" y="1851850"/>
              <a:chExt cx="2083175" cy="363275"/>
            </a:xfrm>
          </p:grpSpPr>
          <p:sp>
            <p:nvSpPr>
              <p:cNvPr id="350" name="Google Shape;350;p15"/>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5"/>
            <p:cNvSpPr/>
            <p:nvPr/>
          </p:nvSpPr>
          <p:spPr>
            <a:xfrm>
              <a:off x="397325" y="307985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90"/>
        <p:cNvGrpSpPr/>
        <p:nvPr/>
      </p:nvGrpSpPr>
      <p:grpSpPr>
        <a:xfrm>
          <a:off x="0" y="0"/>
          <a:ext cx="0" cy="0"/>
          <a:chOff x="0" y="0"/>
          <a:chExt cx="0" cy="0"/>
        </a:xfrm>
      </p:grpSpPr>
      <p:pic>
        <p:nvPicPr>
          <p:cNvPr id="391" name="Google Shape;391;p17"/>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2" name="Google Shape;39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3" name="Google Shape;393;p17"/>
          <p:cNvSpPr txBox="1">
            <a:spLocks noGrp="1"/>
          </p:cNvSpPr>
          <p:nvPr>
            <p:ph type="subTitle" idx="1"/>
          </p:nvPr>
        </p:nvSpPr>
        <p:spPr>
          <a:xfrm>
            <a:off x="720000" y="1847318"/>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4" name="Google Shape;394;p17"/>
          <p:cNvSpPr txBox="1">
            <a:spLocks noGrp="1"/>
          </p:cNvSpPr>
          <p:nvPr>
            <p:ph type="subTitle" idx="2"/>
          </p:nvPr>
        </p:nvSpPr>
        <p:spPr>
          <a:xfrm>
            <a:off x="3334906"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5" name="Google Shape;395;p17"/>
          <p:cNvSpPr txBox="1">
            <a:spLocks noGrp="1"/>
          </p:cNvSpPr>
          <p:nvPr>
            <p:ph type="subTitle" idx="3"/>
          </p:nvPr>
        </p:nvSpPr>
        <p:spPr>
          <a:xfrm>
            <a:off x="720000" y="3407350"/>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6" name="Google Shape;396;p17"/>
          <p:cNvSpPr txBox="1">
            <a:spLocks noGrp="1"/>
          </p:cNvSpPr>
          <p:nvPr>
            <p:ph type="subTitle" idx="4"/>
          </p:nvPr>
        </p:nvSpPr>
        <p:spPr>
          <a:xfrm>
            <a:off x="3334910"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7" name="Google Shape;397;p17"/>
          <p:cNvSpPr txBox="1">
            <a:spLocks noGrp="1"/>
          </p:cNvSpPr>
          <p:nvPr>
            <p:ph type="subTitle" idx="5"/>
          </p:nvPr>
        </p:nvSpPr>
        <p:spPr>
          <a:xfrm>
            <a:off x="5954304"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17"/>
          <p:cNvSpPr txBox="1">
            <a:spLocks noGrp="1"/>
          </p:cNvSpPr>
          <p:nvPr>
            <p:ph type="subTitle" idx="6"/>
          </p:nvPr>
        </p:nvSpPr>
        <p:spPr>
          <a:xfrm>
            <a:off x="5954312"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7"/>
          <p:cNvSpPr txBox="1">
            <a:spLocks noGrp="1"/>
          </p:cNvSpPr>
          <p:nvPr>
            <p:ph type="subTitle" idx="7"/>
          </p:nvPr>
        </p:nvSpPr>
        <p:spPr>
          <a:xfrm>
            <a:off x="720000"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0" name="Google Shape;400;p17"/>
          <p:cNvSpPr txBox="1">
            <a:spLocks noGrp="1"/>
          </p:cNvSpPr>
          <p:nvPr>
            <p:ph type="subTitle" idx="8"/>
          </p:nvPr>
        </p:nvSpPr>
        <p:spPr>
          <a:xfrm>
            <a:off x="3334906"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1" name="Google Shape;401;p17"/>
          <p:cNvSpPr txBox="1">
            <a:spLocks noGrp="1"/>
          </p:cNvSpPr>
          <p:nvPr>
            <p:ph type="subTitle" idx="9"/>
          </p:nvPr>
        </p:nvSpPr>
        <p:spPr>
          <a:xfrm>
            <a:off x="5954304"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2" name="Google Shape;402;p17"/>
          <p:cNvSpPr txBox="1">
            <a:spLocks noGrp="1"/>
          </p:cNvSpPr>
          <p:nvPr>
            <p:ph type="subTitle" idx="13"/>
          </p:nvPr>
        </p:nvSpPr>
        <p:spPr>
          <a:xfrm>
            <a:off x="720000"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3" name="Google Shape;403;p17"/>
          <p:cNvSpPr txBox="1">
            <a:spLocks noGrp="1"/>
          </p:cNvSpPr>
          <p:nvPr>
            <p:ph type="subTitle" idx="14"/>
          </p:nvPr>
        </p:nvSpPr>
        <p:spPr>
          <a:xfrm>
            <a:off x="3334906"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4" name="Google Shape;404;p17"/>
          <p:cNvSpPr txBox="1">
            <a:spLocks noGrp="1"/>
          </p:cNvSpPr>
          <p:nvPr>
            <p:ph type="subTitle" idx="15"/>
          </p:nvPr>
        </p:nvSpPr>
        <p:spPr>
          <a:xfrm>
            <a:off x="5954304"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05" name="Google Shape;405;p17"/>
          <p:cNvGrpSpPr/>
          <p:nvPr/>
        </p:nvGrpSpPr>
        <p:grpSpPr>
          <a:xfrm>
            <a:off x="43683" y="68227"/>
            <a:ext cx="9393841" cy="5003246"/>
            <a:chOff x="43683" y="68227"/>
            <a:chExt cx="9393841" cy="5003246"/>
          </a:xfrm>
        </p:grpSpPr>
        <p:grpSp>
          <p:nvGrpSpPr>
            <p:cNvPr id="406" name="Google Shape;406;p17"/>
            <p:cNvGrpSpPr/>
            <p:nvPr/>
          </p:nvGrpSpPr>
          <p:grpSpPr>
            <a:xfrm rot="-5400000">
              <a:off x="-1001234" y="3399718"/>
              <a:ext cx="2716671" cy="626838"/>
              <a:chOff x="1492450" y="1911750"/>
              <a:chExt cx="2360475" cy="544650"/>
            </a:xfrm>
          </p:grpSpPr>
          <p:sp>
            <p:nvSpPr>
              <p:cNvPr id="407" name="Google Shape;407;p17"/>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7"/>
            <p:cNvGrpSpPr/>
            <p:nvPr/>
          </p:nvGrpSpPr>
          <p:grpSpPr>
            <a:xfrm>
              <a:off x="7424013" y="68227"/>
              <a:ext cx="2013511" cy="471285"/>
              <a:chOff x="5000750" y="481775"/>
              <a:chExt cx="1329050" cy="311100"/>
            </a:xfrm>
          </p:grpSpPr>
          <p:sp>
            <p:nvSpPr>
              <p:cNvPr id="431" name="Google Shape;431;p17"/>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97"/>
        <p:cNvGrpSpPr/>
        <p:nvPr/>
      </p:nvGrpSpPr>
      <p:grpSpPr>
        <a:xfrm>
          <a:off x="0" y="0"/>
          <a:ext cx="0" cy="0"/>
          <a:chOff x="0" y="0"/>
          <a:chExt cx="0" cy="0"/>
        </a:xfrm>
      </p:grpSpPr>
      <p:pic>
        <p:nvPicPr>
          <p:cNvPr id="598" name="Google Shape;598;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5410202" cy="2270775"/>
          </a:xfrm>
          <a:prstGeom prst="rect">
            <a:avLst/>
          </a:prstGeom>
          <a:noFill/>
          <a:ln>
            <a:noFill/>
          </a:ln>
        </p:spPr>
      </p:pic>
      <p:grpSp>
        <p:nvGrpSpPr>
          <p:cNvPr id="599" name="Google Shape;599;p23"/>
          <p:cNvGrpSpPr/>
          <p:nvPr/>
        </p:nvGrpSpPr>
        <p:grpSpPr>
          <a:xfrm>
            <a:off x="7667325" y="4361975"/>
            <a:ext cx="1262525" cy="484050"/>
            <a:chOff x="1350325" y="970000"/>
            <a:chExt cx="1262525" cy="484050"/>
          </a:xfrm>
        </p:grpSpPr>
        <p:sp>
          <p:nvSpPr>
            <p:cNvPr id="600" name="Google Shape;600;p23"/>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3"/>
          <p:cNvGrpSpPr/>
          <p:nvPr/>
        </p:nvGrpSpPr>
        <p:grpSpPr>
          <a:xfrm>
            <a:off x="6647700" y="4034400"/>
            <a:ext cx="1783075" cy="177800"/>
            <a:chOff x="4561725" y="1146400"/>
            <a:chExt cx="1783075" cy="177800"/>
          </a:xfrm>
        </p:grpSpPr>
        <p:sp>
          <p:nvSpPr>
            <p:cNvPr id="608" name="Google Shape;608;p23"/>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6"/>
        <p:cNvGrpSpPr/>
        <p:nvPr/>
      </p:nvGrpSpPr>
      <p:grpSpPr>
        <a:xfrm>
          <a:off x="0" y="0"/>
          <a:ext cx="0" cy="0"/>
          <a:chOff x="0" y="0"/>
          <a:chExt cx="0" cy="0"/>
        </a:xfrm>
      </p:grpSpPr>
      <p:grpSp>
        <p:nvGrpSpPr>
          <p:cNvPr id="617" name="Google Shape;617;p24"/>
          <p:cNvGrpSpPr/>
          <p:nvPr/>
        </p:nvGrpSpPr>
        <p:grpSpPr>
          <a:xfrm>
            <a:off x="128510" y="127582"/>
            <a:ext cx="9015493" cy="5055071"/>
            <a:chOff x="128510" y="127582"/>
            <a:chExt cx="9015493" cy="5055071"/>
          </a:xfrm>
        </p:grpSpPr>
        <p:pic>
          <p:nvPicPr>
            <p:cNvPr id="618" name="Google Shape;618;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4712177" y="2735578"/>
              <a:ext cx="4431826" cy="2447075"/>
            </a:xfrm>
            <a:prstGeom prst="rect">
              <a:avLst/>
            </a:prstGeom>
            <a:noFill/>
            <a:ln>
              <a:noFill/>
            </a:ln>
          </p:spPr>
        </p:pic>
        <p:grpSp>
          <p:nvGrpSpPr>
            <p:cNvPr id="619" name="Google Shape;619;p24"/>
            <p:cNvGrpSpPr/>
            <p:nvPr/>
          </p:nvGrpSpPr>
          <p:grpSpPr>
            <a:xfrm>
              <a:off x="128509" y="127582"/>
              <a:ext cx="3570454" cy="823838"/>
              <a:chOff x="1492450" y="1911750"/>
              <a:chExt cx="2360475" cy="544650"/>
            </a:xfrm>
          </p:grpSpPr>
          <p:sp>
            <p:nvSpPr>
              <p:cNvPr id="620" name="Google Shape;620;p24"/>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4"/>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4"/>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4"/>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367228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85"/>
        <p:cNvGrpSpPr/>
        <p:nvPr/>
      </p:nvGrpSpPr>
      <p:grpSpPr>
        <a:xfrm>
          <a:off x="0" y="0"/>
          <a:ext cx="0" cy="0"/>
          <a:chOff x="0" y="0"/>
          <a:chExt cx="0" cy="0"/>
        </a:xfrm>
      </p:grpSpPr>
      <p:pic>
        <p:nvPicPr>
          <p:cNvPr id="486" name="Google Shape;486;p20"/>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flipH="1">
            <a:off x="-1" y="0"/>
            <a:ext cx="9143998" cy="5143500"/>
          </a:xfrm>
          <a:prstGeom prst="rect">
            <a:avLst/>
          </a:prstGeom>
          <a:noFill/>
          <a:ln>
            <a:noFill/>
          </a:ln>
        </p:spPr>
      </p:pic>
      <p:sp>
        <p:nvSpPr>
          <p:cNvPr id="487" name="Google Shape;4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88" name="Google Shape;488;p20"/>
          <p:cNvGrpSpPr/>
          <p:nvPr/>
        </p:nvGrpSpPr>
        <p:grpSpPr>
          <a:xfrm>
            <a:off x="-76200" y="51338"/>
            <a:ext cx="9140088" cy="5042738"/>
            <a:chOff x="-76200" y="51338"/>
            <a:chExt cx="9140088" cy="5042738"/>
          </a:xfrm>
        </p:grpSpPr>
        <p:grpSp>
          <p:nvGrpSpPr>
            <p:cNvPr id="489" name="Google Shape;489;p20"/>
            <p:cNvGrpSpPr/>
            <p:nvPr/>
          </p:nvGrpSpPr>
          <p:grpSpPr>
            <a:xfrm rot="5400000">
              <a:off x="7611325" y="959250"/>
              <a:ext cx="2360475" cy="544650"/>
              <a:chOff x="1492450" y="1911750"/>
              <a:chExt cx="2360475" cy="544650"/>
            </a:xfrm>
          </p:grpSpPr>
          <p:sp>
            <p:nvSpPr>
              <p:cNvPr id="490" name="Google Shape;490;p20"/>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20"/>
            <p:cNvGrpSpPr/>
            <p:nvPr/>
          </p:nvGrpSpPr>
          <p:grpSpPr>
            <a:xfrm>
              <a:off x="-76200" y="4604000"/>
              <a:ext cx="2083175" cy="490075"/>
              <a:chOff x="4249200" y="1725050"/>
              <a:chExt cx="2083175" cy="490075"/>
            </a:xfrm>
          </p:grpSpPr>
          <p:sp>
            <p:nvSpPr>
              <p:cNvPr id="520" name="Google Shape;520;p20"/>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32674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58"/>
        <p:cNvGrpSpPr/>
        <p:nvPr/>
      </p:nvGrpSpPr>
      <p:grpSpPr>
        <a:xfrm>
          <a:off x="0" y="0"/>
          <a:ext cx="0" cy="0"/>
          <a:chOff x="0" y="0"/>
          <a:chExt cx="0" cy="0"/>
        </a:xfrm>
      </p:grpSpPr>
      <p:pic>
        <p:nvPicPr>
          <p:cNvPr id="359" name="Google Shape;359;p16"/>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60" name="Google Shape;3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1" name="Google Shape;361;p16"/>
          <p:cNvSpPr txBox="1">
            <a:spLocks noGrp="1"/>
          </p:cNvSpPr>
          <p:nvPr>
            <p:ph type="subTitle" idx="1"/>
          </p:nvPr>
        </p:nvSpPr>
        <p:spPr>
          <a:xfrm>
            <a:off x="1325963" y="1672700"/>
            <a:ext cx="2770200" cy="10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2" name="Google Shape;362;p16"/>
          <p:cNvSpPr txBox="1">
            <a:spLocks noGrp="1"/>
          </p:cNvSpPr>
          <p:nvPr>
            <p:ph type="subTitle" idx="2"/>
          </p:nvPr>
        </p:nvSpPr>
        <p:spPr>
          <a:xfrm>
            <a:off x="5047835" y="1672700"/>
            <a:ext cx="2770200" cy="10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3" name="Google Shape;363;p16"/>
          <p:cNvSpPr txBox="1">
            <a:spLocks noGrp="1"/>
          </p:cNvSpPr>
          <p:nvPr>
            <p:ph type="subTitle" idx="3"/>
          </p:nvPr>
        </p:nvSpPr>
        <p:spPr>
          <a:xfrm>
            <a:off x="1325963" y="3333275"/>
            <a:ext cx="2770200" cy="10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4" name="Google Shape;364;p16"/>
          <p:cNvSpPr txBox="1">
            <a:spLocks noGrp="1"/>
          </p:cNvSpPr>
          <p:nvPr>
            <p:ph type="subTitle" idx="4"/>
          </p:nvPr>
        </p:nvSpPr>
        <p:spPr>
          <a:xfrm>
            <a:off x="5047834" y="3333275"/>
            <a:ext cx="2770200" cy="10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5" name="Google Shape;365;p16"/>
          <p:cNvSpPr txBox="1">
            <a:spLocks noGrp="1"/>
          </p:cNvSpPr>
          <p:nvPr>
            <p:ph type="subTitle" idx="5"/>
          </p:nvPr>
        </p:nvSpPr>
        <p:spPr>
          <a:xfrm>
            <a:off x="1325963" y="1379350"/>
            <a:ext cx="277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66" name="Google Shape;366;p16"/>
          <p:cNvSpPr txBox="1">
            <a:spLocks noGrp="1"/>
          </p:cNvSpPr>
          <p:nvPr>
            <p:ph type="subTitle" idx="6"/>
          </p:nvPr>
        </p:nvSpPr>
        <p:spPr>
          <a:xfrm>
            <a:off x="1325963" y="3040000"/>
            <a:ext cx="277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67" name="Google Shape;367;p16"/>
          <p:cNvSpPr txBox="1">
            <a:spLocks noGrp="1"/>
          </p:cNvSpPr>
          <p:nvPr>
            <p:ph type="subTitle" idx="7"/>
          </p:nvPr>
        </p:nvSpPr>
        <p:spPr>
          <a:xfrm>
            <a:off x="5047809" y="1379350"/>
            <a:ext cx="277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68" name="Google Shape;368;p16"/>
          <p:cNvSpPr txBox="1">
            <a:spLocks noGrp="1"/>
          </p:cNvSpPr>
          <p:nvPr>
            <p:ph type="subTitle" idx="8"/>
          </p:nvPr>
        </p:nvSpPr>
        <p:spPr>
          <a:xfrm>
            <a:off x="5047809" y="3040000"/>
            <a:ext cx="277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69" name="Google Shape;369;p16"/>
          <p:cNvGrpSpPr/>
          <p:nvPr/>
        </p:nvGrpSpPr>
        <p:grpSpPr>
          <a:xfrm>
            <a:off x="-705407" y="95075"/>
            <a:ext cx="9742732" cy="4946500"/>
            <a:chOff x="-705407" y="95075"/>
            <a:chExt cx="9742732" cy="4946500"/>
          </a:xfrm>
        </p:grpSpPr>
        <p:grpSp>
          <p:nvGrpSpPr>
            <p:cNvPr id="370" name="Google Shape;370;p16"/>
            <p:cNvGrpSpPr/>
            <p:nvPr/>
          </p:nvGrpSpPr>
          <p:grpSpPr>
            <a:xfrm>
              <a:off x="-705407" y="95075"/>
              <a:ext cx="2837246" cy="444419"/>
              <a:chOff x="4355200" y="2754425"/>
              <a:chExt cx="1977175" cy="309700"/>
            </a:xfrm>
          </p:grpSpPr>
          <p:sp>
            <p:nvSpPr>
              <p:cNvPr id="371" name="Google Shape;371;p16"/>
              <p:cNvSpPr/>
              <p:nvPr/>
            </p:nvSpPr>
            <p:spPr>
              <a:xfrm>
                <a:off x="4355200" y="2762025"/>
                <a:ext cx="1907825" cy="302100"/>
              </a:xfrm>
              <a:custGeom>
                <a:avLst/>
                <a:gdLst/>
                <a:ahLst/>
                <a:cxnLst/>
                <a:rect l="l" t="t" r="r" b="b"/>
                <a:pathLst>
                  <a:path w="76313" h="12084" extrusionOk="0">
                    <a:moveTo>
                      <a:pt x="41822" y="0"/>
                    </a:moveTo>
                    <a:lnTo>
                      <a:pt x="37181" y="4639"/>
                    </a:lnTo>
                    <a:lnTo>
                      <a:pt x="1" y="4639"/>
                    </a:lnTo>
                    <a:lnTo>
                      <a:pt x="1" y="5243"/>
                    </a:lnTo>
                    <a:lnTo>
                      <a:pt x="37431" y="5243"/>
                    </a:lnTo>
                    <a:lnTo>
                      <a:pt x="42072" y="603"/>
                    </a:lnTo>
                    <a:lnTo>
                      <a:pt x="52129" y="603"/>
                    </a:lnTo>
                    <a:lnTo>
                      <a:pt x="63610" y="12084"/>
                    </a:lnTo>
                    <a:lnTo>
                      <a:pt x="76313" y="12084"/>
                    </a:lnTo>
                    <a:lnTo>
                      <a:pt x="76313" y="11481"/>
                    </a:lnTo>
                    <a:lnTo>
                      <a:pt x="63860" y="11481"/>
                    </a:lnTo>
                    <a:lnTo>
                      <a:pt x="52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4538575" y="2873150"/>
                <a:ext cx="1793800" cy="116350"/>
              </a:xfrm>
              <a:custGeom>
                <a:avLst/>
                <a:gdLst/>
                <a:ahLst/>
                <a:cxnLst/>
                <a:rect l="l" t="t" r="r" b="b"/>
                <a:pathLst>
                  <a:path w="71752" h="4654" extrusionOk="0">
                    <a:moveTo>
                      <a:pt x="64934" y="1"/>
                    </a:moveTo>
                    <a:lnTo>
                      <a:pt x="60584" y="4351"/>
                    </a:lnTo>
                    <a:lnTo>
                      <a:pt x="1" y="4351"/>
                    </a:lnTo>
                    <a:lnTo>
                      <a:pt x="1" y="4654"/>
                    </a:lnTo>
                    <a:lnTo>
                      <a:pt x="60709" y="4654"/>
                    </a:lnTo>
                    <a:lnTo>
                      <a:pt x="65059" y="301"/>
                    </a:lnTo>
                    <a:lnTo>
                      <a:pt x="71752" y="301"/>
                    </a:lnTo>
                    <a:lnTo>
                      <a:pt x="71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5417000" y="2895175"/>
                <a:ext cx="31000" cy="35825"/>
              </a:xfrm>
              <a:custGeom>
                <a:avLst/>
                <a:gdLst/>
                <a:ahLst/>
                <a:cxnLst/>
                <a:rect l="l" t="t" r="r" b="b"/>
                <a:pathLst>
                  <a:path w="1240" h="1433" extrusionOk="0">
                    <a:moveTo>
                      <a:pt x="0" y="0"/>
                    </a:moveTo>
                    <a:lnTo>
                      <a:pt x="0" y="1432"/>
                    </a:lnTo>
                    <a:lnTo>
                      <a:pt x="1239" y="71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5458275" y="2895175"/>
                <a:ext cx="31000" cy="35825"/>
              </a:xfrm>
              <a:custGeom>
                <a:avLst/>
                <a:gdLst/>
                <a:ahLst/>
                <a:cxnLst/>
                <a:rect l="l" t="t" r="r" b="b"/>
                <a:pathLst>
                  <a:path w="1240" h="1433" extrusionOk="0">
                    <a:moveTo>
                      <a:pt x="0" y="0"/>
                    </a:moveTo>
                    <a:lnTo>
                      <a:pt x="0" y="1432"/>
                    </a:lnTo>
                    <a:lnTo>
                      <a:pt x="1240" y="71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5499550" y="2895175"/>
                <a:ext cx="31050" cy="35825"/>
              </a:xfrm>
              <a:custGeom>
                <a:avLst/>
                <a:gdLst/>
                <a:ahLst/>
                <a:cxnLst/>
                <a:rect l="l" t="t" r="r" b="b"/>
                <a:pathLst>
                  <a:path w="1242" h="1433" extrusionOk="0">
                    <a:moveTo>
                      <a:pt x="1" y="0"/>
                    </a:moveTo>
                    <a:lnTo>
                      <a:pt x="1" y="1432"/>
                    </a:lnTo>
                    <a:lnTo>
                      <a:pt x="1241" y="71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5540850" y="2895175"/>
                <a:ext cx="31025" cy="35825"/>
              </a:xfrm>
              <a:custGeom>
                <a:avLst/>
                <a:gdLst/>
                <a:ahLst/>
                <a:cxnLst/>
                <a:rect l="l" t="t" r="r" b="b"/>
                <a:pathLst>
                  <a:path w="1241" h="1433" extrusionOk="0">
                    <a:moveTo>
                      <a:pt x="0" y="0"/>
                    </a:moveTo>
                    <a:lnTo>
                      <a:pt x="0" y="1432"/>
                    </a:lnTo>
                    <a:lnTo>
                      <a:pt x="1241" y="71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5582150" y="2895175"/>
                <a:ext cx="31000" cy="35825"/>
              </a:xfrm>
              <a:custGeom>
                <a:avLst/>
                <a:gdLst/>
                <a:ahLst/>
                <a:cxnLst/>
                <a:rect l="l" t="t" r="r" b="b"/>
                <a:pathLst>
                  <a:path w="1240" h="1433" extrusionOk="0">
                    <a:moveTo>
                      <a:pt x="1" y="0"/>
                    </a:moveTo>
                    <a:lnTo>
                      <a:pt x="1" y="1432"/>
                    </a:lnTo>
                    <a:lnTo>
                      <a:pt x="1240" y="71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4983750" y="2754425"/>
                <a:ext cx="91900" cy="91875"/>
              </a:xfrm>
              <a:custGeom>
                <a:avLst/>
                <a:gdLst/>
                <a:ahLst/>
                <a:cxnLst/>
                <a:rect l="l" t="t" r="r" b="b"/>
                <a:pathLst>
                  <a:path w="3676" h="3675" extrusionOk="0">
                    <a:moveTo>
                      <a:pt x="1838" y="303"/>
                    </a:moveTo>
                    <a:cubicBezTo>
                      <a:pt x="2685" y="303"/>
                      <a:pt x="3374" y="990"/>
                      <a:pt x="3374" y="1838"/>
                    </a:cubicBezTo>
                    <a:cubicBezTo>
                      <a:pt x="3374" y="2685"/>
                      <a:pt x="2685" y="3375"/>
                      <a:pt x="1838" y="3375"/>
                    </a:cubicBezTo>
                    <a:cubicBezTo>
                      <a:pt x="992" y="3375"/>
                      <a:pt x="303" y="2685"/>
                      <a:pt x="303" y="1838"/>
                    </a:cubicBezTo>
                    <a:cubicBezTo>
                      <a:pt x="303" y="991"/>
                      <a:pt x="992" y="303"/>
                      <a:pt x="1838" y="303"/>
                    </a:cubicBezTo>
                    <a:close/>
                    <a:moveTo>
                      <a:pt x="1838" y="0"/>
                    </a:moveTo>
                    <a:cubicBezTo>
                      <a:pt x="825" y="0"/>
                      <a:pt x="1" y="825"/>
                      <a:pt x="1" y="1837"/>
                    </a:cubicBezTo>
                    <a:cubicBezTo>
                      <a:pt x="1" y="2851"/>
                      <a:pt x="826" y="3675"/>
                      <a:pt x="1838" y="3675"/>
                    </a:cubicBezTo>
                    <a:cubicBezTo>
                      <a:pt x="2853" y="3675"/>
                      <a:pt x="3675" y="2851"/>
                      <a:pt x="3675" y="1837"/>
                    </a:cubicBezTo>
                    <a:cubicBezTo>
                      <a:pt x="3675" y="823"/>
                      <a:pt x="2851" y="0"/>
                      <a:pt x="1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5118950" y="2774950"/>
                <a:ext cx="50850" cy="50850"/>
              </a:xfrm>
              <a:custGeom>
                <a:avLst/>
                <a:gdLst/>
                <a:ahLst/>
                <a:cxnLst/>
                <a:rect l="l" t="t" r="r" b="b"/>
                <a:pathLst>
                  <a:path w="2034" h="2034" extrusionOk="0">
                    <a:moveTo>
                      <a:pt x="1017" y="301"/>
                    </a:moveTo>
                    <a:cubicBezTo>
                      <a:pt x="1412" y="301"/>
                      <a:pt x="1732" y="622"/>
                      <a:pt x="1732" y="1016"/>
                    </a:cubicBezTo>
                    <a:cubicBezTo>
                      <a:pt x="1732" y="1410"/>
                      <a:pt x="1412" y="1731"/>
                      <a:pt x="1017" y="1731"/>
                    </a:cubicBezTo>
                    <a:cubicBezTo>
                      <a:pt x="623" y="1731"/>
                      <a:pt x="303" y="1410"/>
                      <a:pt x="303" y="1016"/>
                    </a:cubicBezTo>
                    <a:cubicBezTo>
                      <a:pt x="303" y="622"/>
                      <a:pt x="623" y="301"/>
                      <a:pt x="1017" y="301"/>
                    </a:cubicBezTo>
                    <a:close/>
                    <a:moveTo>
                      <a:pt x="1017" y="1"/>
                    </a:moveTo>
                    <a:cubicBezTo>
                      <a:pt x="457" y="1"/>
                      <a:pt x="0" y="457"/>
                      <a:pt x="0" y="1017"/>
                    </a:cubicBezTo>
                    <a:cubicBezTo>
                      <a:pt x="0" y="1577"/>
                      <a:pt x="457" y="2034"/>
                      <a:pt x="1017" y="2034"/>
                    </a:cubicBezTo>
                    <a:cubicBezTo>
                      <a:pt x="1577" y="2034"/>
                      <a:pt x="2033" y="1577"/>
                      <a:pt x="2033" y="1017"/>
                    </a:cubicBezTo>
                    <a:cubicBezTo>
                      <a:pt x="2033" y="456"/>
                      <a:pt x="1577"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6"/>
            <p:cNvGrpSpPr/>
            <p:nvPr/>
          </p:nvGrpSpPr>
          <p:grpSpPr>
            <a:xfrm flipH="1">
              <a:off x="7415125" y="4604000"/>
              <a:ext cx="1622200" cy="437575"/>
              <a:chOff x="3109550" y="3432375"/>
              <a:chExt cx="1622200" cy="437575"/>
            </a:xfrm>
          </p:grpSpPr>
          <p:sp>
            <p:nvSpPr>
              <p:cNvPr id="381" name="Google Shape;381;p16"/>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8641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pic>
        <p:nvPicPr>
          <p:cNvPr id="42" name="Google Shape;42;p3"/>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flipH="1">
            <a:off x="-1" y="0"/>
            <a:ext cx="9143998" cy="5143500"/>
          </a:xfrm>
          <a:prstGeom prst="rect">
            <a:avLst/>
          </a:prstGeom>
          <a:noFill/>
          <a:ln>
            <a:noFill/>
          </a:ln>
        </p:spPr>
      </p:pic>
      <p:grpSp>
        <p:nvGrpSpPr>
          <p:cNvPr id="43" name="Google Shape;43;p3"/>
          <p:cNvGrpSpPr/>
          <p:nvPr/>
        </p:nvGrpSpPr>
        <p:grpSpPr>
          <a:xfrm>
            <a:off x="84425" y="0"/>
            <a:ext cx="9059570" cy="5041475"/>
            <a:chOff x="84425" y="0"/>
            <a:chExt cx="9059570" cy="5041475"/>
          </a:xfrm>
        </p:grpSpPr>
        <p:pic>
          <p:nvPicPr>
            <p:cNvPr id="44" name="Google Shape;44;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4685545" y="0"/>
              <a:ext cx="4458450" cy="4180174"/>
            </a:xfrm>
            <a:prstGeom prst="rect">
              <a:avLst/>
            </a:prstGeom>
            <a:noFill/>
            <a:ln>
              <a:noFill/>
            </a:ln>
          </p:spPr>
        </p:pic>
        <p:grpSp>
          <p:nvGrpSpPr>
            <p:cNvPr id="45" name="Google Shape;45;p3"/>
            <p:cNvGrpSpPr/>
            <p:nvPr/>
          </p:nvGrpSpPr>
          <p:grpSpPr>
            <a:xfrm>
              <a:off x="84425" y="4603900"/>
              <a:ext cx="1622200" cy="437575"/>
              <a:chOff x="3109550" y="3432375"/>
              <a:chExt cx="1622200" cy="437575"/>
            </a:xfrm>
          </p:grpSpPr>
          <p:sp>
            <p:nvSpPr>
              <p:cNvPr id="46" name="Google Shape;46;p3"/>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flipH="1">
              <a:off x="7398975" y="4528925"/>
              <a:ext cx="1031800" cy="150150"/>
              <a:chOff x="3128400" y="1326350"/>
              <a:chExt cx="1031800" cy="150150"/>
            </a:xfrm>
          </p:grpSpPr>
          <p:sp>
            <p:nvSpPr>
              <p:cNvPr id="56" name="Google Shape;56;p3"/>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txBox="1">
            <a:spLocks noGrp="1"/>
          </p:cNvSpPr>
          <p:nvPr>
            <p:ph type="title"/>
          </p:nvPr>
        </p:nvSpPr>
        <p:spPr>
          <a:xfrm>
            <a:off x="3833225" y="2360638"/>
            <a:ext cx="3325500" cy="15195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3" name="Google Shape;63;p3"/>
          <p:cNvSpPr txBox="1">
            <a:spLocks noGrp="1"/>
          </p:cNvSpPr>
          <p:nvPr>
            <p:ph type="title" idx="2" hasCustomPrompt="1"/>
          </p:nvPr>
        </p:nvSpPr>
        <p:spPr>
          <a:xfrm>
            <a:off x="4947275" y="126323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 name="Google Shape;64;p3"/>
          <p:cNvSpPr>
            <a:spLocks noGrp="1"/>
          </p:cNvSpPr>
          <p:nvPr>
            <p:ph type="pic" idx="3"/>
          </p:nvPr>
        </p:nvSpPr>
        <p:spPr>
          <a:xfrm>
            <a:off x="713225" y="539500"/>
            <a:ext cx="2967300" cy="40644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pic>
        <p:nvPicPr>
          <p:cNvPr id="95" name="Google Shape;95;p5"/>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96" name="Google Shape;9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5"/>
          <p:cNvSpPr txBox="1">
            <a:spLocks noGrp="1"/>
          </p:cNvSpPr>
          <p:nvPr>
            <p:ph type="subTitle" idx="1"/>
          </p:nvPr>
        </p:nvSpPr>
        <p:spPr>
          <a:xfrm>
            <a:off x="4718748"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5"/>
          <p:cNvSpPr txBox="1">
            <a:spLocks noGrp="1"/>
          </p:cNvSpPr>
          <p:nvPr>
            <p:ph type="subTitle" idx="2"/>
          </p:nvPr>
        </p:nvSpPr>
        <p:spPr>
          <a:xfrm>
            <a:off x="1121950"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5"/>
          <p:cNvSpPr txBox="1">
            <a:spLocks noGrp="1"/>
          </p:cNvSpPr>
          <p:nvPr>
            <p:ph type="subTitle" idx="3"/>
          </p:nvPr>
        </p:nvSpPr>
        <p:spPr>
          <a:xfrm>
            <a:off x="1121950"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5"/>
          <p:cNvSpPr txBox="1">
            <a:spLocks noGrp="1"/>
          </p:cNvSpPr>
          <p:nvPr>
            <p:ph type="subTitle" idx="4"/>
          </p:nvPr>
        </p:nvSpPr>
        <p:spPr>
          <a:xfrm>
            <a:off x="4718746"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1" name="Google Shape;101;p5"/>
          <p:cNvGrpSpPr/>
          <p:nvPr/>
        </p:nvGrpSpPr>
        <p:grpSpPr>
          <a:xfrm>
            <a:off x="107166" y="282117"/>
            <a:ext cx="9564630" cy="4770320"/>
            <a:chOff x="107166" y="282117"/>
            <a:chExt cx="9564630" cy="4770320"/>
          </a:xfrm>
        </p:grpSpPr>
        <p:grpSp>
          <p:nvGrpSpPr>
            <p:cNvPr id="102" name="Google Shape;102;p5"/>
            <p:cNvGrpSpPr/>
            <p:nvPr/>
          </p:nvGrpSpPr>
          <p:grpSpPr>
            <a:xfrm rot="10800000" flipH="1">
              <a:off x="107166" y="282117"/>
              <a:ext cx="1908356" cy="514763"/>
              <a:chOff x="3109550" y="3432375"/>
              <a:chExt cx="1622200" cy="437575"/>
            </a:xfrm>
          </p:grpSpPr>
          <p:sp>
            <p:nvSpPr>
              <p:cNvPr id="103" name="Google Shape;103;p5"/>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5"/>
            <p:cNvGrpSpPr/>
            <p:nvPr/>
          </p:nvGrpSpPr>
          <p:grpSpPr>
            <a:xfrm rot="10800000" flipH="1">
              <a:off x="7189757" y="4479738"/>
              <a:ext cx="2482039" cy="572699"/>
              <a:chOff x="1492450" y="1911750"/>
              <a:chExt cx="2360475" cy="544650"/>
            </a:xfrm>
          </p:grpSpPr>
          <p:sp>
            <p:nvSpPr>
              <p:cNvPr id="113" name="Google Shape;113;p5"/>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2"/>
        <p:cNvGrpSpPr/>
        <p:nvPr/>
      </p:nvGrpSpPr>
      <p:grpSpPr>
        <a:xfrm>
          <a:off x="0" y="0"/>
          <a:ext cx="0" cy="0"/>
          <a:chOff x="0" y="0"/>
          <a:chExt cx="0" cy="0"/>
        </a:xfrm>
      </p:grpSpPr>
      <p:pic>
        <p:nvPicPr>
          <p:cNvPr id="193" name="Google Shape;193;p8"/>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194" name="Google Shape;194;p8"/>
          <p:cNvSpPr txBox="1">
            <a:spLocks noGrp="1"/>
          </p:cNvSpPr>
          <p:nvPr>
            <p:ph type="title"/>
          </p:nvPr>
        </p:nvSpPr>
        <p:spPr>
          <a:xfrm>
            <a:off x="3922675"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95" name="Google Shape;195;p8"/>
          <p:cNvGrpSpPr/>
          <p:nvPr/>
        </p:nvGrpSpPr>
        <p:grpSpPr>
          <a:xfrm>
            <a:off x="-937275" y="251463"/>
            <a:ext cx="9368050" cy="4640573"/>
            <a:chOff x="-937275" y="251463"/>
            <a:chExt cx="9368050" cy="4640573"/>
          </a:xfrm>
        </p:grpSpPr>
        <p:pic>
          <p:nvPicPr>
            <p:cNvPr id="196" name="Google Shape;196;p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37275" y="251463"/>
              <a:ext cx="4640573" cy="4640573"/>
            </a:xfrm>
            <a:prstGeom prst="rect">
              <a:avLst/>
            </a:prstGeom>
            <a:noFill/>
            <a:ln>
              <a:noFill/>
            </a:ln>
          </p:spPr>
        </p:pic>
        <p:grpSp>
          <p:nvGrpSpPr>
            <p:cNvPr id="197" name="Google Shape;197;p8"/>
            <p:cNvGrpSpPr/>
            <p:nvPr/>
          </p:nvGrpSpPr>
          <p:grpSpPr>
            <a:xfrm>
              <a:off x="7398975" y="464425"/>
              <a:ext cx="1031800" cy="150150"/>
              <a:chOff x="3128400" y="1326350"/>
              <a:chExt cx="1031800" cy="150150"/>
            </a:xfrm>
          </p:grpSpPr>
          <p:sp>
            <p:nvSpPr>
              <p:cNvPr id="198" name="Google Shape;198;p8"/>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4"/>
        <p:cNvGrpSpPr/>
        <p:nvPr/>
      </p:nvGrpSpPr>
      <p:grpSpPr>
        <a:xfrm>
          <a:off x="0" y="0"/>
          <a:ext cx="0" cy="0"/>
          <a:chOff x="0" y="0"/>
          <a:chExt cx="0" cy="0"/>
        </a:xfrm>
      </p:grpSpPr>
      <p:pic>
        <p:nvPicPr>
          <p:cNvPr id="205" name="Google Shape;205;p9"/>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206" name="Google Shape;206;p9"/>
          <p:cNvSpPr txBox="1">
            <a:spLocks noGrp="1"/>
          </p:cNvSpPr>
          <p:nvPr>
            <p:ph type="title"/>
          </p:nvPr>
        </p:nvSpPr>
        <p:spPr>
          <a:xfrm>
            <a:off x="3557875" y="134505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7" name="Google Shape;207;p9"/>
          <p:cNvSpPr txBox="1">
            <a:spLocks noGrp="1"/>
          </p:cNvSpPr>
          <p:nvPr>
            <p:ph type="subTitle" idx="1"/>
          </p:nvPr>
        </p:nvSpPr>
        <p:spPr>
          <a:xfrm>
            <a:off x="3557875" y="3309450"/>
            <a:ext cx="4872900" cy="4890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08" name="Google Shape;208;p9"/>
          <p:cNvGrpSpPr/>
          <p:nvPr/>
        </p:nvGrpSpPr>
        <p:grpSpPr>
          <a:xfrm>
            <a:off x="-22850" y="-22850"/>
            <a:ext cx="3580725" cy="5173975"/>
            <a:chOff x="-22850" y="-22850"/>
            <a:chExt cx="3580725" cy="5173975"/>
          </a:xfrm>
        </p:grpSpPr>
        <p:pic>
          <p:nvPicPr>
            <p:cNvPr id="209" name="Google Shape;209;p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869000" y="823300"/>
              <a:ext cx="5173975" cy="3481676"/>
            </a:xfrm>
            <a:prstGeom prst="rect">
              <a:avLst/>
            </a:prstGeom>
            <a:noFill/>
            <a:ln>
              <a:noFill/>
            </a:ln>
          </p:spPr>
        </p:pic>
        <p:grpSp>
          <p:nvGrpSpPr>
            <p:cNvPr id="210" name="Google Shape;210;p9"/>
            <p:cNvGrpSpPr/>
            <p:nvPr/>
          </p:nvGrpSpPr>
          <p:grpSpPr>
            <a:xfrm>
              <a:off x="1774800" y="450600"/>
              <a:ext cx="1783075" cy="177800"/>
              <a:chOff x="4561725" y="1146400"/>
              <a:chExt cx="1783075" cy="177800"/>
            </a:xfrm>
          </p:grpSpPr>
          <p:sp>
            <p:nvSpPr>
              <p:cNvPr id="211" name="Google Shape;211;p9"/>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10"/>
          <p:cNvSpPr>
            <a:spLocks noGrp="1"/>
          </p:cNvSpPr>
          <p:nvPr>
            <p:ph type="pic" idx="2"/>
          </p:nvPr>
        </p:nvSpPr>
        <p:spPr>
          <a:xfrm>
            <a:off x="0" y="0"/>
            <a:ext cx="9144000" cy="5143500"/>
          </a:xfrm>
          <a:prstGeom prst="rect">
            <a:avLst/>
          </a:prstGeom>
          <a:noFill/>
          <a:ln>
            <a:noFill/>
          </a:ln>
        </p:spPr>
      </p:sp>
      <p:sp>
        <p:nvSpPr>
          <p:cNvPr id="221" name="Google Shape;221;p10"/>
          <p:cNvSpPr txBox="1">
            <a:spLocks noGrp="1"/>
          </p:cNvSpPr>
          <p:nvPr>
            <p:ph type="title"/>
          </p:nvPr>
        </p:nvSpPr>
        <p:spPr>
          <a:xfrm>
            <a:off x="720000" y="40144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2"/>
        <p:cNvGrpSpPr/>
        <p:nvPr/>
      </p:nvGrpSpPr>
      <p:grpSpPr>
        <a:xfrm>
          <a:off x="0" y="0"/>
          <a:ext cx="0" cy="0"/>
          <a:chOff x="0" y="0"/>
          <a:chExt cx="0" cy="0"/>
        </a:xfrm>
      </p:grpSpPr>
      <p:pic>
        <p:nvPicPr>
          <p:cNvPr id="223" name="Google Shape;223;p11"/>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grpSp>
        <p:nvGrpSpPr>
          <p:cNvPr id="224" name="Google Shape;224;p11"/>
          <p:cNvGrpSpPr/>
          <p:nvPr/>
        </p:nvGrpSpPr>
        <p:grpSpPr>
          <a:xfrm>
            <a:off x="-1" y="0"/>
            <a:ext cx="9144000" cy="5143499"/>
            <a:chOff x="-1" y="0"/>
            <a:chExt cx="9144000" cy="5143499"/>
          </a:xfrm>
        </p:grpSpPr>
        <p:pic>
          <p:nvPicPr>
            <p:cNvPr id="225" name="Google Shape;225;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853950" y="0"/>
              <a:ext cx="4290048" cy="2948475"/>
            </a:xfrm>
            <a:prstGeom prst="rect">
              <a:avLst/>
            </a:prstGeom>
            <a:noFill/>
            <a:ln>
              <a:noFill/>
            </a:ln>
          </p:spPr>
        </p:pic>
        <p:pic>
          <p:nvPicPr>
            <p:cNvPr id="226" name="Google Shape;226;p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 y="2897025"/>
              <a:ext cx="1866900" cy="2246475"/>
            </a:xfrm>
            <a:prstGeom prst="rect">
              <a:avLst/>
            </a:prstGeom>
            <a:noFill/>
            <a:ln>
              <a:noFill/>
            </a:ln>
          </p:spPr>
        </p:pic>
        <p:grpSp>
          <p:nvGrpSpPr>
            <p:cNvPr id="227" name="Google Shape;227;p11"/>
            <p:cNvGrpSpPr/>
            <p:nvPr/>
          </p:nvGrpSpPr>
          <p:grpSpPr>
            <a:xfrm>
              <a:off x="713213" y="775700"/>
              <a:ext cx="1262525" cy="484050"/>
              <a:chOff x="1350325" y="970000"/>
              <a:chExt cx="1262525" cy="484050"/>
            </a:xfrm>
          </p:grpSpPr>
          <p:sp>
            <p:nvSpPr>
              <p:cNvPr id="228" name="Google Shape;228;p11"/>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1"/>
            <p:cNvGrpSpPr/>
            <p:nvPr/>
          </p:nvGrpSpPr>
          <p:grpSpPr>
            <a:xfrm flipH="1">
              <a:off x="7387238" y="4333600"/>
              <a:ext cx="1370725" cy="540800"/>
              <a:chOff x="1442275" y="2891575"/>
              <a:chExt cx="1370725" cy="540800"/>
            </a:xfrm>
          </p:grpSpPr>
          <p:sp>
            <p:nvSpPr>
              <p:cNvPr id="236" name="Google Shape;236;p11"/>
              <p:cNvSpPr/>
              <p:nvPr/>
            </p:nvSpPr>
            <p:spPr>
              <a:xfrm>
                <a:off x="1494900" y="3227975"/>
                <a:ext cx="629300" cy="8500"/>
              </a:xfrm>
              <a:custGeom>
                <a:avLst/>
                <a:gdLst/>
                <a:ahLst/>
                <a:cxnLst/>
                <a:rect l="l" t="t" r="r" b="b"/>
                <a:pathLst>
                  <a:path w="25172" h="340" extrusionOk="0">
                    <a:moveTo>
                      <a:pt x="170" y="0"/>
                    </a:moveTo>
                    <a:cubicBezTo>
                      <a:pt x="76" y="0"/>
                      <a:pt x="1" y="76"/>
                      <a:pt x="1" y="170"/>
                    </a:cubicBezTo>
                    <a:cubicBezTo>
                      <a:pt x="1" y="263"/>
                      <a:pt x="76" y="340"/>
                      <a:pt x="170" y="340"/>
                    </a:cubicBezTo>
                    <a:lnTo>
                      <a:pt x="25003" y="340"/>
                    </a:lnTo>
                    <a:cubicBezTo>
                      <a:pt x="25097" y="340"/>
                      <a:pt x="25171" y="263"/>
                      <a:pt x="25171" y="170"/>
                    </a:cubicBezTo>
                    <a:cubicBezTo>
                      <a:pt x="25171" y="76"/>
                      <a:pt x="25095" y="0"/>
                      <a:pt x="25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2087875" y="3200175"/>
                <a:ext cx="64150" cy="64100"/>
              </a:xfrm>
              <a:custGeom>
                <a:avLst/>
                <a:gdLst/>
                <a:ahLst/>
                <a:cxnLst/>
                <a:rect l="l" t="t" r="r" b="b"/>
                <a:pathLst>
                  <a:path w="2566" h="2564" extrusionOk="0">
                    <a:moveTo>
                      <a:pt x="1284" y="0"/>
                    </a:moveTo>
                    <a:cubicBezTo>
                      <a:pt x="576" y="0"/>
                      <a:pt x="3" y="574"/>
                      <a:pt x="3" y="1282"/>
                    </a:cubicBezTo>
                    <a:cubicBezTo>
                      <a:pt x="1" y="1989"/>
                      <a:pt x="576" y="2564"/>
                      <a:pt x="1284" y="2564"/>
                    </a:cubicBezTo>
                    <a:cubicBezTo>
                      <a:pt x="1993" y="2564"/>
                      <a:pt x="2566" y="1990"/>
                      <a:pt x="2566" y="1282"/>
                    </a:cubicBezTo>
                    <a:cubicBezTo>
                      <a:pt x="2566" y="574"/>
                      <a:pt x="1993"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599250" y="2944225"/>
                <a:ext cx="185975" cy="8500"/>
              </a:xfrm>
              <a:custGeom>
                <a:avLst/>
                <a:gdLst/>
                <a:ahLst/>
                <a:cxnLst/>
                <a:rect l="l" t="t" r="r" b="b"/>
                <a:pathLst>
                  <a:path w="7439" h="340" extrusionOk="0">
                    <a:moveTo>
                      <a:pt x="171" y="1"/>
                    </a:moveTo>
                    <a:cubicBezTo>
                      <a:pt x="77" y="1"/>
                      <a:pt x="1" y="77"/>
                      <a:pt x="1" y="170"/>
                    </a:cubicBezTo>
                    <a:cubicBezTo>
                      <a:pt x="1" y="264"/>
                      <a:pt x="77" y="340"/>
                      <a:pt x="171" y="340"/>
                    </a:cubicBezTo>
                    <a:lnTo>
                      <a:pt x="7268" y="340"/>
                    </a:lnTo>
                    <a:cubicBezTo>
                      <a:pt x="7362" y="340"/>
                      <a:pt x="7439" y="264"/>
                      <a:pt x="7439" y="170"/>
                    </a:cubicBezTo>
                    <a:cubicBezTo>
                      <a:pt x="7439" y="77"/>
                      <a:pt x="7362" y="1"/>
                      <a:pt x="7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2748900" y="2916400"/>
                <a:ext cx="64100" cy="64075"/>
              </a:xfrm>
              <a:custGeom>
                <a:avLst/>
                <a:gdLst/>
                <a:ahLst/>
                <a:cxnLst/>
                <a:rect l="l" t="t" r="r" b="b"/>
                <a:pathLst>
                  <a:path w="2564" h="2563" extrusionOk="0">
                    <a:moveTo>
                      <a:pt x="1282" y="0"/>
                    </a:moveTo>
                    <a:cubicBezTo>
                      <a:pt x="574" y="0"/>
                      <a:pt x="0" y="573"/>
                      <a:pt x="0" y="1281"/>
                    </a:cubicBezTo>
                    <a:cubicBezTo>
                      <a:pt x="0" y="1990"/>
                      <a:pt x="574" y="2563"/>
                      <a:pt x="1282" y="2563"/>
                    </a:cubicBezTo>
                    <a:cubicBezTo>
                      <a:pt x="1990" y="2563"/>
                      <a:pt x="2564" y="1990"/>
                      <a:pt x="2564" y="1281"/>
                    </a:cubicBezTo>
                    <a:cubicBezTo>
                      <a:pt x="2564" y="573"/>
                      <a:pt x="1990" y="0"/>
                      <a:pt x="1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1737250" y="2944150"/>
                <a:ext cx="575300" cy="290800"/>
              </a:xfrm>
              <a:custGeom>
                <a:avLst/>
                <a:gdLst/>
                <a:ahLst/>
                <a:cxnLst/>
                <a:rect l="l" t="t" r="r" b="b"/>
                <a:pathLst>
                  <a:path w="23012" h="11632" extrusionOk="0">
                    <a:moveTo>
                      <a:pt x="11558" y="0"/>
                    </a:moveTo>
                    <a:cubicBezTo>
                      <a:pt x="11512" y="0"/>
                      <a:pt x="11470" y="20"/>
                      <a:pt x="11437" y="50"/>
                    </a:cubicBezTo>
                    <a:cubicBezTo>
                      <a:pt x="11437" y="50"/>
                      <a:pt x="8598" y="2885"/>
                      <a:pt x="5758" y="5719"/>
                    </a:cubicBezTo>
                    <a:cubicBezTo>
                      <a:pt x="1" y="11470"/>
                      <a:pt x="1" y="11470"/>
                      <a:pt x="50" y="11586"/>
                    </a:cubicBezTo>
                    <a:lnTo>
                      <a:pt x="213" y="11520"/>
                    </a:lnTo>
                    <a:lnTo>
                      <a:pt x="338" y="11632"/>
                    </a:lnTo>
                    <a:cubicBezTo>
                      <a:pt x="505" y="11444"/>
                      <a:pt x="7767" y="4196"/>
                      <a:pt x="11628" y="341"/>
                    </a:cubicBezTo>
                    <a:lnTo>
                      <a:pt x="22842" y="341"/>
                    </a:lnTo>
                    <a:cubicBezTo>
                      <a:pt x="22935" y="341"/>
                      <a:pt x="23011" y="265"/>
                      <a:pt x="23011" y="170"/>
                    </a:cubicBezTo>
                    <a:cubicBezTo>
                      <a:pt x="23011" y="76"/>
                      <a:pt x="22935" y="0"/>
                      <a:pt x="2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2291225" y="2931375"/>
                <a:ext cx="73900" cy="34125"/>
              </a:xfrm>
              <a:custGeom>
                <a:avLst/>
                <a:gdLst/>
                <a:ahLst/>
                <a:cxnLst/>
                <a:rect l="l" t="t" r="r" b="b"/>
                <a:pathLst>
                  <a:path w="2956" h="1365" extrusionOk="0">
                    <a:moveTo>
                      <a:pt x="683" y="0"/>
                    </a:moveTo>
                    <a:cubicBezTo>
                      <a:pt x="306" y="0"/>
                      <a:pt x="1" y="306"/>
                      <a:pt x="1" y="683"/>
                    </a:cubicBezTo>
                    <a:cubicBezTo>
                      <a:pt x="1" y="1059"/>
                      <a:pt x="306" y="1365"/>
                      <a:pt x="683" y="1365"/>
                    </a:cubicBezTo>
                    <a:lnTo>
                      <a:pt x="2274" y="1365"/>
                    </a:lnTo>
                    <a:cubicBezTo>
                      <a:pt x="2650" y="1365"/>
                      <a:pt x="2955" y="1060"/>
                      <a:pt x="2956" y="683"/>
                    </a:cubicBezTo>
                    <a:cubicBezTo>
                      <a:pt x="2956" y="306"/>
                      <a:pt x="26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2406000" y="2931375"/>
                <a:ext cx="99775" cy="34125"/>
              </a:xfrm>
              <a:custGeom>
                <a:avLst/>
                <a:gdLst/>
                <a:ahLst/>
                <a:cxnLst/>
                <a:rect l="l" t="t" r="r" b="b"/>
                <a:pathLst>
                  <a:path w="3991" h="1365" extrusionOk="0">
                    <a:moveTo>
                      <a:pt x="684" y="0"/>
                    </a:moveTo>
                    <a:cubicBezTo>
                      <a:pt x="308" y="0"/>
                      <a:pt x="1" y="306"/>
                      <a:pt x="1" y="683"/>
                    </a:cubicBezTo>
                    <a:cubicBezTo>
                      <a:pt x="1" y="1059"/>
                      <a:pt x="308" y="1365"/>
                      <a:pt x="684" y="1365"/>
                    </a:cubicBezTo>
                    <a:lnTo>
                      <a:pt x="3309" y="1365"/>
                    </a:lnTo>
                    <a:cubicBezTo>
                      <a:pt x="3685" y="1365"/>
                      <a:pt x="3991" y="1060"/>
                      <a:pt x="3991" y="683"/>
                    </a:cubicBezTo>
                    <a:cubicBezTo>
                      <a:pt x="3991" y="306"/>
                      <a:pt x="3685"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546650" y="2931375"/>
                <a:ext cx="73925" cy="34125"/>
              </a:xfrm>
              <a:custGeom>
                <a:avLst/>
                <a:gdLst/>
                <a:ahLst/>
                <a:cxnLst/>
                <a:rect l="l" t="t" r="r" b="b"/>
                <a:pathLst>
                  <a:path w="2957" h="1365" extrusionOk="0">
                    <a:moveTo>
                      <a:pt x="684" y="0"/>
                    </a:moveTo>
                    <a:cubicBezTo>
                      <a:pt x="306" y="0"/>
                      <a:pt x="1" y="306"/>
                      <a:pt x="1" y="683"/>
                    </a:cubicBezTo>
                    <a:cubicBezTo>
                      <a:pt x="1" y="1059"/>
                      <a:pt x="306" y="1365"/>
                      <a:pt x="684" y="1365"/>
                    </a:cubicBezTo>
                    <a:lnTo>
                      <a:pt x="2275" y="1365"/>
                    </a:lnTo>
                    <a:cubicBezTo>
                      <a:pt x="2651" y="1365"/>
                      <a:pt x="2957" y="1060"/>
                      <a:pt x="2957" y="683"/>
                    </a:cubicBezTo>
                    <a:cubicBezTo>
                      <a:pt x="2957" y="306"/>
                      <a:pt x="2651" y="0"/>
                      <a:pt x="2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906550" y="3227925"/>
                <a:ext cx="563675" cy="151925"/>
              </a:xfrm>
              <a:custGeom>
                <a:avLst/>
                <a:gdLst/>
                <a:ahLst/>
                <a:cxnLst/>
                <a:rect l="l" t="t" r="r" b="b"/>
                <a:pathLst>
                  <a:path w="22547" h="6077" extrusionOk="0">
                    <a:moveTo>
                      <a:pt x="187" y="0"/>
                    </a:moveTo>
                    <a:cubicBezTo>
                      <a:pt x="144" y="0"/>
                      <a:pt x="100" y="17"/>
                      <a:pt x="67" y="50"/>
                    </a:cubicBezTo>
                    <a:cubicBezTo>
                      <a:pt x="1" y="118"/>
                      <a:pt x="1" y="225"/>
                      <a:pt x="67" y="292"/>
                    </a:cubicBezTo>
                    <a:lnTo>
                      <a:pt x="5802" y="6026"/>
                    </a:lnTo>
                    <a:cubicBezTo>
                      <a:pt x="5834" y="6059"/>
                      <a:pt x="5878" y="6076"/>
                      <a:pt x="5922" y="6076"/>
                    </a:cubicBezTo>
                    <a:lnTo>
                      <a:pt x="22376" y="6076"/>
                    </a:lnTo>
                    <a:cubicBezTo>
                      <a:pt x="22471" y="6076"/>
                      <a:pt x="22547" y="5999"/>
                      <a:pt x="22545" y="5904"/>
                    </a:cubicBezTo>
                    <a:cubicBezTo>
                      <a:pt x="22545" y="5811"/>
                      <a:pt x="22469" y="5735"/>
                      <a:pt x="22375" y="5735"/>
                    </a:cubicBezTo>
                    <a:lnTo>
                      <a:pt x="5992" y="5735"/>
                    </a:lnTo>
                    <a:lnTo>
                      <a:pt x="307" y="50"/>
                    </a:lnTo>
                    <a:cubicBezTo>
                      <a:pt x="274" y="17"/>
                      <a:pt x="23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433925" y="3343500"/>
                <a:ext cx="64075" cy="64100"/>
              </a:xfrm>
              <a:custGeom>
                <a:avLst/>
                <a:gdLst/>
                <a:ahLst/>
                <a:cxnLst/>
                <a:rect l="l" t="t" r="r" b="b"/>
                <a:pathLst>
                  <a:path w="2563" h="2564" extrusionOk="0">
                    <a:moveTo>
                      <a:pt x="1281" y="1"/>
                    </a:moveTo>
                    <a:cubicBezTo>
                      <a:pt x="573" y="1"/>
                      <a:pt x="0" y="574"/>
                      <a:pt x="0" y="1283"/>
                    </a:cubicBezTo>
                    <a:cubicBezTo>
                      <a:pt x="0" y="1990"/>
                      <a:pt x="573" y="2563"/>
                      <a:pt x="1281" y="2563"/>
                    </a:cubicBezTo>
                    <a:cubicBezTo>
                      <a:pt x="1990" y="2563"/>
                      <a:pt x="2563" y="1990"/>
                      <a:pt x="2563" y="1283"/>
                    </a:cubicBezTo>
                    <a:cubicBezTo>
                      <a:pt x="2563" y="574"/>
                      <a:pt x="1990"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1969350" y="2891575"/>
                <a:ext cx="113700" cy="113725"/>
              </a:xfrm>
              <a:custGeom>
                <a:avLst/>
                <a:gdLst/>
                <a:ahLst/>
                <a:cxnLst/>
                <a:rect l="l" t="t" r="r" b="b"/>
                <a:pathLst>
                  <a:path w="4548" h="4549" extrusionOk="0">
                    <a:moveTo>
                      <a:pt x="2274" y="1"/>
                    </a:moveTo>
                    <a:cubicBezTo>
                      <a:pt x="1019" y="1"/>
                      <a:pt x="1" y="1019"/>
                      <a:pt x="1" y="2274"/>
                    </a:cubicBezTo>
                    <a:cubicBezTo>
                      <a:pt x="1" y="3530"/>
                      <a:pt x="1019" y="4548"/>
                      <a:pt x="2274" y="4548"/>
                    </a:cubicBezTo>
                    <a:cubicBezTo>
                      <a:pt x="3530" y="4548"/>
                      <a:pt x="4547" y="3530"/>
                      <a:pt x="4547" y="2274"/>
                    </a:cubicBezTo>
                    <a:cubicBezTo>
                      <a:pt x="4547" y="1019"/>
                      <a:pt x="3530" y="1"/>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1442275" y="3175350"/>
                <a:ext cx="113725" cy="113725"/>
              </a:xfrm>
              <a:custGeom>
                <a:avLst/>
                <a:gdLst/>
                <a:ahLst/>
                <a:cxnLst/>
                <a:rect l="l" t="t" r="r" b="b"/>
                <a:pathLst>
                  <a:path w="4549" h="4549" extrusionOk="0">
                    <a:moveTo>
                      <a:pt x="2275" y="1"/>
                    </a:moveTo>
                    <a:cubicBezTo>
                      <a:pt x="1020" y="1"/>
                      <a:pt x="1" y="1019"/>
                      <a:pt x="1" y="2275"/>
                    </a:cubicBezTo>
                    <a:cubicBezTo>
                      <a:pt x="1" y="3531"/>
                      <a:pt x="1020" y="4548"/>
                      <a:pt x="2275" y="4548"/>
                    </a:cubicBezTo>
                    <a:cubicBezTo>
                      <a:pt x="3531" y="4548"/>
                      <a:pt x="4549" y="3531"/>
                      <a:pt x="4549" y="2275"/>
                    </a:cubicBezTo>
                    <a:cubicBezTo>
                      <a:pt x="4549" y="1019"/>
                      <a:pt x="3531" y="1"/>
                      <a:pt x="2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1992225" y="3318725"/>
                <a:ext cx="124775" cy="113650"/>
              </a:xfrm>
              <a:custGeom>
                <a:avLst/>
                <a:gdLst/>
                <a:ahLst/>
                <a:cxnLst/>
                <a:rect l="l" t="t" r="r" b="b"/>
                <a:pathLst>
                  <a:path w="4991" h="4546" extrusionOk="0">
                    <a:moveTo>
                      <a:pt x="2496" y="0"/>
                    </a:moveTo>
                    <a:cubicBezTo>
                      <a:pt x="1914" y="0"/>
                      <a:pt x="1332" y="222"/>
                      <a:pt x="888" y="666"/>
                    </a:cubicBezTo>
                    <a:cubicBezTo>
                      <a:pt x="0" y="1553"/>
                      <a:pt x="0" y="2993"/>
                      <a:pt x="888" y="3880"/>
                    </a:cubicBezTo>
                    <a:cubicBezTo>
                      <a:pt x="1332" y="4324"/>
                      <a:pt x="1914" y="4546"/>
                      <a:pt x="2496" y="4546"/>
                    </a:cubicBezTo>
                    <a:cubicBezTo>
                      <a:pt x="3078" y="4546"/>
                      <a:pt x="3660" y="4324"/>
                      <a:pt x="4103" y="3880"/>
                    </a:cubicBezTo>
                    <a:cubicBezTo>
                      <a:pt x="4990" y="2993"/>
                      <a:pt x="4990" y="1554"/>
                      <a:pt x="4103" y="666"/>
                    </a:cubicBezTo>
                    <a:cubicBezTo>
                      <a:pt x="3660" y="222"/>
                      <a:pt x="3078" y="0"/>
                      <a:pt x="2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685600" y="3175350"/>
                <a:ext cx="113675" cy="113725"/>
              </a:xfrm>
              <a:custGeom>
                <a:avLst/>
                <a:gdLst/>
                <a:ahLst/>
                <a:cxnLst/>
                <a:rect l="l" t="t" r="r" b="b"/>
                <a:pathLst>
                  <a:path w="4547" h="4549" extrusionOk="0">
                    <a:moveTo>
                      <a:pt x="2273" y="1"/>
                    </a:moveTo>
                    <a:cubicBezTo>
                      <a:pt x="1018" y="1"/>
                      <a:pt x="0" y="1019"/>
                      <a:pt x="0" y="2275"/>
                    </a:cubicBezTo>
                    <a:cubicBezTo>
                      <a:pt x="0" y="3531"/>
                      <a:pt x="1018" y="4548"/>
                      <a:pt x="2273" y="4548"/>
                    </a:cubicBezTo>
                    <a:cubicBezTo>
                      <a:pt x="3529" y="4548"/>
                      <a:pt x="4547" y="3531"/>
                      <a:pt x="4547" y="2275"/>
                    </a:cubicBezTo>
                    <a:cubicBezTo>
                      <a:pt x="4547" y="1019"/>
                      <a:pt x="3529" y="1"/>
                      <a:pt x="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 name="Google Shape;250;p11"/>
          <p:cNvSpPr txBox="1">
            <a:spLocks noGrp="1"/>
          </p:cNvSpPr>
          <p:nvPr>
            <p:ph type="title" hasCustomPrompt="1"/>
          </p:nvPr>
        </p:nvSpPr>
        <p:spPr>
          <a:xfrm>
            <a:off x="713225" y="1750725"/>
            <a:ext cx="6275100" cy="119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1" name="Google Shape;251;p11"/>
          <p:cNvSpPr txBox="1">
            <a:spLocks noGrp="1"/>
          </p:cNvSpPr>
          <p:nvPr>
            <p:ph type="subTitle" idx="1"/>
          </p:nvPr>
        </p:nvSpPr>
        <p:spPr>
          <a:xfrm>
            <a:off x="713225" y="3074825"/>
            <a:ext cx="6275100" cy="4443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3"/>
        <p:cNvGrpSpPr/>
        <p:nvPr/>
      </p:nvGrpSpPr>
      <p:grpSpPr>
        <a:xfrm>
          <a:off x="0" y="0"/>
          <a:ext cx="0" cy="0"/>
          <a:chOff x="0" y="0"/>
          <a:chExt cx="0" cy="0"/>
        </a:xfrm>
      </p:grpSpPr>
      <p:pic>
        <p:nvPicPr>
          <p:cNvPr id="254" name="Google Shape;254;p13"/>
          <p:cNvPicPr preferRelativeResize="0"/>
          <p:nvPr/>
        </p:nvPicPr>
        <p:blipFill>
          <a:blip r:embed="rId2" cstate="email">
            <a:alphaModFix amt="51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255" name="Google Shape;25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13"/>
          <p:cNvSpPr txBox="1">
            <a:spLocks noGrp="1"/>
          </p:cNvSpPr>
          <p:nvPr>
            <p:ph type="title" idx="2" hasCustomPrompt="1"/>
          </p:nvPr>
        </p:nvSpPr>
        <p:spPr>
          <a:xfrm>
            <a:off x="1576638"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title" idx="3" hasCustomPrompt="1"/>
          </p:nvPr>
        </p:nvSpPr>
        <p:spPr>
          <a:xfrm>
            <a:off x="1576650"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13"/>
          <p:cNvSpPr txBox="1">
            <a:spLocks noGrp="1"/>
          </p:cNvSpPr>
          <p:nvPr>
            <p:ph type="title" idx="4" hasCustomPrompt="1"/>
          </p:nvPr>
        </p:nvSpPr>
        <p:spPr>
          <a:xfrm>
            <a:off x="4204650"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title" idx="5" hasCustomPrompt="1"/>
          </p:nvPr>
        </p:nvSpPr>
        <p:spPr>
          <a:xfrm>
            <a:off x="4204663"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0" name="Google Shape;260;p13"/>
          <p:cNvSpPr txBox="1">
            <a:spLocks noGrp="1"/>
          </p:cNvSpPr>
          <p:nvPr>
            <p:ph type="title" idx="6" hasCustomPrompt="1"/>
          </p:nvPr>
        </p:nvSpPr>
        <p:spPr>
          <a:xfrm>
            <a:off x="6832663"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title" idx="7" hasCustomPrompt="1"/>
          </p:nvPr>
        </p:nvSpPr>
        <p:spPr>
          <a:xfrm>
            <a:off x="6832675"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3" name="Google Shape;263;p13"/>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4" name="Google Shape;264;p13"/>
          <p:cNvSpPr txBox="1">
            <a:spLocks noGrp="1"/>
          </p:cNvSpPr>
          <p:nvPr>
            <p:ph type="subTitle" idx="9"/>
          </p:nvPr>
        </p:nvSpPr>
        <p:spPr>
          <a:xfrm>
            <a:off x="6285625"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5" name="Google Shape;265;p13"/>
          <p:cNvSpPr txBox="1">
            <a:spLocks noGrp="1"/>
          </p:cNvSpPr>
          <p:nvPr>
            <p:ph type="subTitle" idx="13"/>
          </p:nvPr>
        </p:nvSpPr>
        <p:spPr>
          <a:xfrm>
            <a:off x="1029588"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6" name="Google Shape;266;p13"/>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7" name="Google Shape;267;p13"/>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68" name="Google Shape;268;p13"/>
          <p:cNvGrpSpPr/>
          <p:nvPr/>
        </p:nvGrpSpPr>
        <p:grpSpPr>
          <a:xfrm>
            <a:off x="-328362" y="119913"/>
            <a:ext cx="9395225" cy="4974163"/>
            <a:chOff x="-328362" y="119913"/>
            <a:chExt cx="9395225" cy="4974163"/>
          </a:xfrm>
        </p:grpSpPr>
        <p:grpSp>
          <p:nvGrpSpPr>
            <p:cNvPr id="269" name="Google Shape;269;p13"/>
            <p:cNvGrpSpPr/>
            <p:nvPr/>
          </p:nvGrpSpPr>
          <p:grpSpPr>
            <a:xfrm>
              <a:off x="-328362" y="4604000"/>
              <a:ext cx="2083175" cy="490075"/>
              <a:chOff x="4249200" y="1725050"/>
              <a:chExt cx="2083175" cy="490075"/>
            </a:xfrm>
          </p:grpSpPr>
          <p:sp>
            <p:nvSpPr>
              <p:cNvPr id="270" name="Google Shape;270;p13"/>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3"/>
            <p:cNvGrpSpPr/>
            <p:nvPr/>
          </p:nvGrpSpPr>
          <p:grpSpPr>
            <a:xfrm rot="5400000">
              <a:off x="7614300" y="1027825"/>
              <a:ext cx="2360475" cy="544650"/>
              <a:chOff x="1492450" y="1911750"/>
              <a:chExt cx="2360475" cy="544650"/>
            </a:xfrm>
          </p:grpSpPr>
          <p:sp>
            <p:nvSpPr>
              <p:cNvPr id="283" name="Google Shape;283;p13"/>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1pPr>
            <a:lvl2pPr lvl="1"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2pPr>
            <a:lvl3pPr lvl="2"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3pPr>
            <a:lvl4pPr lvl="3"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4pPr>
            <a:lvl5pPr lvl="4"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5pPr>
            <a:lvl6pPr lvl="5"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6pPr>
            <a:lvl7pPr lvl="6"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7pPr>
            <a:lvl8pPr lvl="7"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8pPr>
            <a:lvl9pPr lvl="8"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9" r:id="rId13"/>
    <p:sldLayoutId id="2147483670" r:id="rId14"/>
    <p:sldLayoutId id="2147483674" r:id="rId15"/>
    <p:sldLayoutId id="2147483675" r:id="rId16"/>
    <p:sldLayoutId id="2147483676" r:id="rId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0.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41.pn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21" Type="http://schemas.openxmlformats.org/officeDocument/2006/relationships/image" Target="../media/image41.png"/><Relationship Id="rId7" Type="http://schemas.openxmlformats.org/officeDocument/2006/relationships/image" Target="../media/image36.png"/><Relationship Id="rId12" Type="http://schemas.openxmlformats.org/officeDocument/2006/relationships/image" Target="../media/image29.png"/><Relationship Id="rId17" Type="http://schemas.openxmlformats.org/officeDocument/2006/relationships/image" Target="../media/image46.png"/><Relationship Id="rId2" Type="http://schemas.openxmlformats.org/officeDocument/2006/relationships/notesSlide" Target="../notesSlides/notesSlide20.xml"/><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4.png"/><Relationship Id="rId7" Type="http://schemas.openxmlformats.org/officeDocument/2006/relationships/image" Target="../media/image63.sv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gif"/><Relationship Id="rId4" Type="http://schemas.openxmlformats.org/officeDocument/2006/relationships/image" Target="../media/image60.svg"/><Relationship Id="rId9" Type="http://schemas.openxmlformats.org/officeDocument/2006/relationships/image" Target="../media/image65.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49.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32.png"/><Relationship Id="rId7"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49.svg"/><Relationship Id="rId11" Type="http://schemas.openxmlformats.org/officeDocument/2006/relationships/image" Target="../media/image76.jpeg"/><Relationship Id="rId5" Type="http://schemas.openxmlformats.org/officeDocument/2006/relationships/image" Target="../media/image48.png"/><Relationship Id="rId10" Type="http://schemas.openxmlformats.org/officeDocument/2006/relationships/image" Target="../media/image75.png"/><Relationship Id="rId4" Type="http://schemas.openxmlformats.org/officeDocument/2006/relationships/image" Target="../media/image33.svg"/><Relationship Id="rId9"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77.png"/><Relationship Id="rId7" Type="http://schemas.openxmlformats.org/officeDocument/2006/relationships/image" Target="../media/image49.svg"/><Relationship Id="rId12" Type="http://schemas.openxmlformats.org/officeDocument/2006/relationships/image" Target="../media/image76.jpeg"/><Relationship Id="rId17" Type="http://schemas.openxmlformats.org/officeDocument/2006/relationships/image" Target="../media/image38.png"/><Relationship Id="rId2" Type="http://schemas.openxmlformats.org/officeDocument/2006/relationships/notesSlide" Target="../notesSlides/notesSlide49.xml"/><Relationship Id="rId16"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75.png"/><Relationship Id="rId5" Type="http://schemas.openxmlformats.org/officeDocument/2006/relationships/image" Target="../media/image33.svg"/><Relationship Id="rId15" Type="http://schemas.openxmlformats.org/officeDocument/2006/relationships/image" Target="../media/image36.png"/><Relationship Id="rId10" Type="http://schemas.openxmlformats.org/officeDocument/2006/relationships/image" Target="../media/image78.png"/><Relationship Id="rId19" Type="http://schemas.openxmlformats.org/officeDocument/2006/relationships/image" Target="../media/image40.svg"/><Relationship Id="rId4" Type="http://schemas.openxmlformats.org/officeDocument/2006/relationships/image" Target="../media/image32.png"/><Relationship Id="rId9" Type="http://schemas.microsoft.com/office/2017/06/relationships/model3d" Target="../media/model3d1.glb"/><Relationship Id="rId14" Type="http://schemas.openxmlformats.org/officeDocument/2006/relationships/image" Target="../media/image35.svg"/></Relationships>
</file>

<file path=ppt/slides/_rels/slide5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9.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notesSlide" Target="../notesSlides/notesSlide50.xml"/><Relationship Id="rId16"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80.sv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79.png"/></Relationships>
</file>

<file path=ppt/slides/_rels/slide5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9.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notesSlide" Target="../notesSlides/notesSlide51.xml"/><Relationship Id="rId16"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80.sv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7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8"/>
          <p:cNvSpPr txBox="1">
            <a:spLocks noGrp="1"/>
          </p:cNvSpPr>
          <p:nvPr>
            <p:ph type="ctrTitle"/>
          </p:nvPr>
        </p:nvSpPr>
        <p:spPr>
          <a:xfrm>
            <a:off x="3668578" y="1023525"/>
            <a:ext cx="4963800" cy="262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78797A"/>
                </a:solidFill>
              </a:rPr>
              <a:t>Projet Étudiant </a:t>
            </a:r>
            <a:r>
              <a:rPr lang="en" b="1" dirty="0">
                <a:solidFill>
                  <a:srgbClr val="27263D"/>
                </a:solidFill>
              </a:rPr>
              <a:t>Chess 2.1</a:t>
            </a:r>
            <a:endParaRPr b="1" dirty="0">
              <a:solidFill>
                <a:srgbClr val="27263D"/>
              </a:solidFill>
            </a:endParaRPr>
          </a:p>
        </p:txBody>
      </p:sp>
      <p:sp>
        <p:nvSpPr>
          <p:cNvPr id="660" name="Google Shape;660;p28"/>
          <p:cNvSpPr txBox="1">
            <a:spLocks noGrp="1"/>
          </p:cNvSpPr>
          <p:nvPr>
            <p:ph type="subTitle" idx="1"/>
          </p:nvPr>
        </p:nvSpPr>
        <p:spPr>
          <a:xfrm>
            <a:off x="3668578" y="3644325"/>
            <a:ext cx="49638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Laurentin Turcat | Mathieu Anziani | Mathis Pradelles</a:t>
            </a:r>
            <a:endParaRPr dirty="0">
              <a:latin typeface="+mj-lt"/>
            </a:endParaRPr>
          </a:p>
        </p:txBody>
      </p:sp>
      <p:grpSp>
        <p:nvGrpSpPr>
          <p:cNvPr id="16" name="Groupe 15">
            <a:extLst>
              <a:ext uri="{FF2B5EF4-FFF2-40B4-BE49-F238E27FC236}">
                <a16:creationId xmlns:a16="http://schemas.microsoft.com/office/drawing/2014/main" id="{940E5E62-4056-B484-575A-D67718EC5A7B}"/>
              </a:ext>
            </a:extLst>
          </p:cNvPr>
          <p:cNvGrpSpPr/>
          <p:nvPr/>
        </p:nvGrpSpPr>
        <p:grpSpPr>
          <a:xfrm>
            <a:off x="47074" y="69196"/>
            <a:ext cx="3497740" cy="6817683"/>
            <a:chOff x="47074" y="69196"/>
            <a:chExt cx="3497740" cy="6817683"/>
          </a:xfrm>
        </p:grpSpPr>
        <p:grpSp>
          <p:nvGrpSpPr>
            <p:cNvPr id="6" name="Graphique 4">
              <a:extLst>
                <a:ext uri="{FF2B5EF4-FFF2-40B4-BE49-F238E27FC236}">
                  <a16:creationId xmlns:a16="http://schemas.microsoft.com/office/drawing/2014/main" id="{0D864A60-B756-F07C-5005-E374003D0F83}"/>
                </a:ext>
              </a:extLst>
            </p:cNvPr>
            <p:cNvGrpSpPr/>
            <p:nvPr/>
          </p:nvGrpSpPr>
          <p:grpSpPr>
            <a:xfrm>
              <a:off x="47075" y="69196"/>
              <a:ext cx="3497739" cy="5108257"/>
              <a:chOff x="47075" y="69196"/>
              <a:chExt cx="3497739" cy="5108257"/>
            </a:xfrm>
          </p:grpSpPr>
          <p:sp>
            <p:nvSpPr>
              <p:cNvPr id="7" name="Forme libre : forme 6">
                <a:extLst>
                  <a:ext uri="{FF2B5EF4-FFF2-40B4-BE49-F238E27FC236}">
                    <a16:creationId xmlns:a16="http://schemas.microsoft.com/office/drawing/2014/main" id="{491248C7-6753-2059-D15A-AEBF618F8705}"/>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577236BD-7BF9-9B91-601E-D6095A037B84}"/>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9" name="Graphique 4">
                <a:extLst>
                  <a:ext uri="{FF2B5EF4-FFF2-40B4-BE49-F238E27FC236}">
                    <a16:creationId xmlns:a16="http://schemas.microsoft.com/office/drawing/2014/main" id="{B34ACA1E-9784-792A-FF74-8947FB010BFE}"/>
                  </a:ext>
                </a:extLst>
              </p:cNvPr>
              <p:cNvGrpSpPr/>
              <p:nvPr/>
            </p:nvGrpSpPr>
            <p:grpSpPr>
              <a:xfrm>
                <a:off x="401364" y="841041"/>
                <a:ext cx="1856525" cy="4336412"/>
                <a:chOff x="401364" y="841041"/>
                <a:chExt cx="1856525" cy="4336412"/>
              </a:xfrm>
            </p:grpSpPr>
            <p:sp>
              <p:nvSpPr>
                <p:cNvPr id="10" name="Forme libre : forme 9">
                  <a:extLst>
                    <a:ext uri="{FF2B5EF4-FFF2-40B4-BE49-F238E27FC236}">
                      <a16:creationId xmlns:a16="http://schemas.microsoft.com/office/drawing/2014/main" id="{953D8411-E2D9-3F7A-DC2A-AAE30E21FBB4}"/>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B57EF402-D620-B9DD-98F9-919E866EE4F6}"/>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dirty="0"/>
                </a:p>
              </p:txBody>
            </p:sp>
          </p:grpSp>
          <p:sp>
            <p:nvSpPr>
              <p:cNvPr id="12" name="Forme libre : forme 11">
                <a:extLst>
                  <a:ext uri="{FF2B5EF4-FFF2-40B4-BE49-F238E27FC236}">
                    <a16:creationId xmlns:a16="http://schemas.microsoft.com/office/drawing/2014/main" id="{B28B0B4A-0519-CD6D-C102-DFAF34CBDC4D}"/>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15" name="Ellipse 14">
              <a:extLst>
                <a:ext uri="{FF2B5EF4-FFF2-40B4-BE49-F238E27FC236}">
                  <a16:creationId xmlns:a16="http://schemas.microsoft.com/office/drawing/2014/main" id="{E10CFD5F-1517-8B85-DB13-A435C6E339D0}"/>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92ABE-0D12-2823-DE7D-C4B994FB3295}"/>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AAFF6EE6-2E9A-D81C-96EE-96E5159715D6}"/>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CD268880-334E-143A-9C95-858CC4EF6CDB}"/>
              </a:ext>
            </a:extLst>
          </p:cNvPr>
          <p:cNvSpPr>
            <a:spLocks noGrp="1"/>
          </p:cNvSpPr>
          <p:nvPr>
            <p:ph type="subTitle" idx="3"/>
          </p:nvPr>
        </p:nvSpPr>
        <p:spPr>
          <a:xfrm>
            <a:off x="2682287" y="1380059"/>
            <a:ext cx="3779426" cy="3128331"/>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45" name="ZoneTexte 44">
            <a:extLst>
              <a:ext uri="{FF2B5EF4-FFF2-40B4-BE49-F238E27FC236}">
                <a16:creationId xmlns:a16="http://schemas.microsoft.com/office/drawing/2014/main" id="{BD4D11C9-4673-2A79-2D9E-1F6FAA9B7306}"/>
              </a:ext>
            </a:extLst>
          </p:cNvPr>
          <p:cNvSpPr txBox="1"/>
          <p:nvPr/>
        </p:nvSpPr>
        <p:spPr>
          <a:xfrm>
            <a:off x="2682287"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3" name="Google Shape;709;p32">
            <a:extLst>
              <a:ext uri="{FF2B5EF4-FFF2-40B4-BE49-F238E27FC236}">
                <a16:creationId xmlns:a16="http://schemas.microsoft.com/office/drawing/2014/main" id="{4F05DD13-B56E-2E85-64BF-EA42112ED998}"/>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22C5A549-6C57-7801-413B-67876B98181C}"/>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BA229A3F-B0F8-170B-F9DE-345FB1E172F6}"/>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8F30A1F0-89C6-81CA-35B6-AE0FAD3E6085}"/>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2370A113-3BEA-4DFE-B7A9-493EE8939D9B}"/>
              </a:ext>
            </a:extLst>
          </p:cNvPr>
          <p:cNvSpPr txBox="1"/>
          <p:nvPr/>
        </p:nvSpPr>
        <p:spPr>
          <a:xfrm>
            <a:off x="2682287"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2" name="Sous-titre 7">
            <a:extLst>
              <a:ext uri="{FF2B5EF4-FFF2-40B4-BE49-F238E27FC236}">
                <a16:creationId xmlns:a16="http://schemas.microsoft.com/office/drawing/2014/main" id="{AF42BBE5-BE4B-6467-95D2-4DDF04D2BA0B}"/>
              </a:ext>
            </a:extLst>
          </p:cNvPr>
          <p:cNvSpPr txBox="1">
            <a:spLocks/>
          </p:cNvSpPr>
          <p:nvPr/>
        </p:nvSpPr>
        <p:spPr>
          <a:xfrm>
            <a:off x="9443583" y="1346389"/>
            <a:ext cx="4135394" cy="1107767"/>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3" name="ZoneTexte 2">
            <a:extLst>
              <a:ext uri="{FF2B5EF4-FFF2-40B4-BE49-F238E27FC236}">
                <a16:creationId xmlns:a16="http://schemas.microsoft.com/office/drawing/2014/main" id="{207C3EFF-0B31-D2E3-4B74-4AC6A36110C2}"/>
              </a:ext>
            </a:extLst>
          </p:cNvPr>
          <p:cNvSpPr txBox="1"/>
          <p:nvPr/>
        </p:nvSpPr>
        <p:spPr>
          <a:xfrm>
            <a:off x="953625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4" name="ZoneTexte 3">
            <a:extLst>
              <a:ext uri="{FF2B5EF4-FFF2-40B4-BE49-F238E27FC236}">
                <a16:creationId xmlns:a16="http://schemas.microsoft.com/office/drawing/2014/main" id="{12DA24BD-E59E-277D-3C32-04A1F872D219}"/>
              </a:ext>
            </a:extLst>
          </p:cNvPr>
          <p:cNvSpPr txBox="1"/>
          <p:nvPr/>
        </p:nvSpPr>
        <p:spPr>
          <a:xfrm>
            <a:off x="8436334" y="4686965"/>
            <a:ext cx="707666" cy="456535"/>
          </a:xfrm>
          <a:prstGeom prst="rect">
            <a:avLst/>
          </a:prstGeom>
          <a:solidFill>
            <a:srgbClr val="D7D7D7"/>
          </a:solidFill>
        </p:spPr>
        <p:txBody>
          <a:bodyPr wrap="square" rtlCol="0" anchor="t">
            <a:spAutoFit/>
          </a:bodyPr>
          <a:lstStyle/>
          <a:p>
            <a:pPr algn="r">
              <a:lnSpc>
                <a:spcPct val="150000"/>
              </a:lnSpc>
            </a:pPr>
            <a:r>
              <a:rPr kumimoji="0" lang="fr-FR" sz="1800" b="0" i="0" u="none" strike="noStrike" cap="none" normalizeH="0" baseline="0" dirty="0">
                <a:ln>
                  <a:noFill/>
                </a:ln>
                <a:solidFill>
                  <a:schemeClr val="bg1">
                    <a:lumMod val="75000"/>
                  </a:schemeClr>
                </a:solidFill>
                <a:effectLst/>
                <a:latin typeface="Arial" panose="020B0604020202020204" pitchFamily="34" charset="0"/>
              </a:rPr>
              <a:t>7/17</a:t>
            </a:r>
          </a:p>
        </p:txBody>
      </p:sp>
    </p:spTree>
    <p:extLst>
      <p:ext uri="{BB962C8B-B14F-4D97-AF65-F5344CB8AC3E}">
        <p14:creationId xmlns:p14="http://schemas.microsoft.com/office/powerpoint/2010/main" val="3492282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11D6-F464-F45E-E3A0-E3AFDD50C0C3}"/>
            </a:ext>
          </a:extLst>
        </p:cNvPr>
        <p:cNvGrpSpPr/>
        <p:nvPr/>
      </p:nvGrpSpPr>
      <p:grpSpPr>
        <a:xfrm>
          <a:off x="0" y="0"/>
          <a:ext cx="0" cy="0"/>
          <a:chOff x="0" y="0"/>
          <a:chExt cx="0" cy="0"/>
        </a:xfrm>
      </p:grpSpPr>
      <p:sp>
        <p:nvSpPr>
          <p:cNvPr id="16" name="ZoneTexte 15">
            <a:extLst>
              <a:ext uri="{FF2B5EF4-FFF2-40B4-BE49-F238E27FC236}">
                <a16:creationId xmlns:a16="http://schemas.microsoft.com/office/drawing/2014/main" id="{B3C4319E-62CA-CF03-8943-1CD877F2E8AA}"/>
              </a:ext>
            </a:extLst>
          </p:cNvPr>
          <p:cNvSpPr txBox="1"/>
          <p:nvPr/>
        </p:nvSpPr>
        <p:spPr>
          <a:xfrm>
            <a:off x="612337" y="4048605"/>
            <a:ext cx="1570335" cy="276999"/>
          </a:xfrm>
          <a:prstGeom prst="rect">
            <a:avLst/>
          </a:prstGeom>
          <a:noFill/>
        </p:spPr>
        <p:txBody>
          <a:bodyPr wrap="square" anchor="ctr">
            <a:spAutoFit/>
          </a:bodyPr>
          <a:lstStyle/>
          <a:p>
            <a:pPr algn="ct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Electromagnétisme</a:t>
            </a:r>
            <a:endParaRPr lang="fr-FR" sz="1100" dirty="0"/>
          </a:p>
        </p:txBody>
      </p:sp>
      <p:pic>
        <p:nvPicPr>
          <p:cNvPr id="10" name="Image 9" descr="Une image contenant noir, obscurité&#10;&#10;Le contenu généré par l’IA peut être incorrect.">
            <a:extLst>
              <a:ext uri="{FF2B5EF4-FFF2-40B4-BE49-F238E27FC236}">
                <a16:creationId xmlns:a16="http://schemas.microsoft.com/office/drawing/2014/main" id="{F718AEED-3F9E-E46A-03A8-6E9564E8103A}"/>
              </a:ext>
            </a:extLst>
          </p:cNvPr>
          <p:cNvPicPr>
            <a:picLocks noChangeAspect="1"/>
          </p:cNvPicPr>
          <p:nvPr/>
        </p:nvPicPr>
        <p:blipFill>
          <a:blip r:embed="rId3"/>
          <a:stretch>
            <a:fillRect/>
          </a:stretch>
        </p:blipFill>
        <p:spPr>
          <a:xfrm>
            <a:off x="901088" y="2864749"/>
            <a:ext cx="986388" cy="986386"/>
          </a:xfrm>
          <a:prstGeom prst="rect">
            <a:avLst/>
          </a:prstGeom>
        </p:spPr>
      </p:pic>
      <p:sp>
        <p:nvSpPr>
          <p:cNvPr id="22" name="ZoneTexte 21">
            <a:extLst>
              <a:ext uri="{FF2B5EF4-FFF2-40B4-BE49-F238E27FC236}">
                <a16:creationId xmlns:a16="http://schemas.microsoft.com/office/drawing/2014/main" id="{DDEECA97-918F-3A0A-BF15-A5E0441201FC}"/>
              </a:ext>
            </a:extLst>
          </p:cNvPr>
          <p:cNvSpPr txBox="1"/>
          <p:nvPr/>
        </p:nvSpPr>
        <p:spPr>
          <a:xfrm>
            <a:off x="2819451" y="3981403"/>
            <a:ext cx="1377392" cy="461665"/>
          </a:xfrm>
          <a:prstGeom prst="rect">
            <a:avLst/>
          </a:prstGeom>
          <a:noFill/>
        </p:spPr>
        <p:txBody>
          <a:bodyPr wrap="square" anchor="ctr">
            <a:spAutoFit/>
          </a:bodyPr>
          <a:lstStyle/>
          <a:p>
            <a:pPr algn="ct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Protocole de Communication</a:t>
            </a:r>
            <a:endParaRPr lang="fr-FR" sz="1100" dirty="0"/>
          </a:p>
        </p:txBody>
      </p:sp>
      <p:pic>
        <p:nvPicPr>
          <p:cNvPr id="21" name="Image 20" descr="Une image contenant noir, obscurité&#10;&#10;Le contenu généré par l’IA peut être incorrect.">
            <a:extLst>
              <a:ext uri="{FF2B5EF4-FFF2-40B4-BE49-F238E27FC236}">
                <a16:creationId xmlns:a16="http://schemas.microsoft.com/office/drawing/2014/main" id="{16BF89F4-EC45-1850-8D4E-D2B7023C05B3}"/>
              </a:ext>
            </a:extLst>
          </p:cNvPr>
          <p:cNvPicPr>
            <a:picLocks noChangeAspect="1"/>
          </p:cNvPicPr>
          <p:nvPr/>
        </p:nvPicPr>
        <p:blipFill>
          <a:blip r:embed="rId4"/>
          <a:stretch>
            <a:fillRect/>
          </a:stretch>
        </p:blipFill>
        <p:spPr>
          <a:xfrm>
            <a:off x="3019567" y="2864749"/>
            <a:ext cx="986388" cy="986386"/>
          </a:xfrm>
          <a:prstGeom prst="rect">
            <a:avLst/>
          </a:prstGeom>
        </p:spPr>
      </p:pic>
      <p:sp>
        <p:nvSpPr>
          <p:cNvPr id="28" name="ZoneTexte 27">
            <a:extLst>
              <a:ext uri="{FF2B5EF4-FFF2-40B4-BE49-F238E27FC236}">
                <a16:creationId xmlns:a16="http://schemas.microsoft.com/office/drawing/2014/main" id="{9038D0F4-75AF-5C7E-6883-37A364D7AC5B}"/>
              </a:ext>
            </a:extLst>
          </p:cNvPr>
          <p:cNvSpPr txBox="1"/>
          <p:nvPr/>
        </p:nvSpPr>
        <p:spPr>
          <a:xfrm>
            <a:off x="4704751" y="3981403"/>
            <a:ext cx="1857747" cy="276999"/>
          </a:xfrm>
          <a:prstGeom prst="rect">
            <a:avLst/>
          </a:prstGeom>
          <a:noFill/>
        </p:spPr>
        <p:txBody>
          <a:bodyPr wrap="square">
            <a:spAutoFit/>
          </a:bodyPr>
          <a:lstStyle/>
          <a:p>
            <a:pPr marL="0" marR="0" lvl="6" indent="0" algn="l" defTabSz="531813" rtl="0" eaLnBrk="1" fontAlgn="auto" latinLnBrk="0" hangingPunct="1">
              <a:lnSpc>
                <a:spcPct val="100000"/>
              </a:lnSpc>
              <a:spcBef>
                <a:spcPts val="0"/>
              </a:spcBef>
              <a:spcAft>
                <a:spcPts val="0"/>
              </a:spcAft>
              <a:buClr>
                <a:srgbClr val="000000"/>
              </a:buClr>
              <a:buSzTx/>
              <a:buFont typeface="Arial"/>
              <a:buNone/>
              <a:tabLst>
                <a:tab pos="450850" algn="l"/>
              </a:tabLst>
              <a:defRPr/>
            </a:pP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Soudure de composants</a:t>
            </a:r>
          </a:p>
        </p:txBody>
      </p:sp>
      <p:pic>
        <p:nvPicPr>
          <p:cNvPr id="24" name="Image 23" descr="Une image contenant noir, obscurité&#10;&#10;Le contenu généré par l’IA peut être incorrect.">
            <a:extLst>
              <a:ext uri="{FF2B5EF4-FFF2-40B4-BE49-F238E27FC236}">
                <a16:creationId xmlns:a16="http://schemas.microsoft.com/office/drawing/2014/main" id="{DBDBF813-701C-D48F-E1C5-0BAA0E09E8A8}"/>
              </a:ext>
            </a:extLst>
          </p:cNvPr>
          <p:cNvPicPr>
            <a:picLocks noChangeAspect="1"/>
          </p:cNvPicPr>
          <p:nvPr/>
        </p:nvPicPr>
        <p:blipFill>
          <a:blip r:embed="rId5"/>
          <a:stretch>
            <a:fillRect/>
          </a:stretch>
        </p:blipFill>
        <p:spPr>
          <a:xfrm>
            <a:off x="5138046" y="2863086"/>
            <a:ext cx="986388" cy="986386"/>
          </a:xfrm>
          <a:prstGeom prst="rect">
            <a:avLst/>
          </a:prstGeom>
        </p:spPr>
      </p:pic>
      <p:grpSp>
        <p:nvGrpSpPr>
          <p:cNvPr id="33" name="Groupe 32">
            <a:extLst>
              <a:ext uri="{FF2B5EF4-FFF2-40B4-BE49-F238E27FC236}">
                <a16:creationId xmlns:a16="http://schemas.microsoft.com/office/drawing/2014/main" id="{8B114632-2621-1C5E-9C1C-BCC789246554}"/>
              </a:ext>
            </a:extLst>
          </p:cNvPr>
          <p:cNvGrpSpPr/>
          <p:nvPr/>
        </p:nvGrpSpPr>
        <p:grpSpPr>
          <a:xfrm>
            <a:off x="7256525" y="2907958"/>
            <a:ext cx="986388" cy="949160"/>
            <a:chOff x="7182934" y="2942562"/>
            <a:chExt cx="1404532" cy="1351524"/>
          </a:xfrm>
        </p:grpSpPr>
        <p:pic>
          <p:nvPicPr>
            <p:cNvPr id="30" name="Image 29" descr="Une image contenant noir, obscurité&#10;&#10;Le contenu généré par l’IA peut être incorrect.">
              <a:extLst>
                <a:ext uri="{FF2B5EF4-FFF2-40B4-BE49-F238E27FC236}">
                  <a16:creationId xmlns:a16="http://schemas.microsoft.com/office/drawing/2014/main" id="{9D25033D-1A6D-1F85-E136-4C3E92DF4601}"/>
                </a:ext>
              </a:extLst>
            </p:cNvPr>
            <p:cNvPicPr>
              <a:picLocks noChangeAspect="1"/>
            </p:cNvPicPr>
            <p:nvPr/>
          </p:nvPicPr>
          <p:blipFill>
            <a:blip r:embed="rId6"/>
            <a:stretch>
              <a:fillRect/>
            </a:stretch>
          </p:blipFill>
          <p:spPr>
            <a:xfrm flipH="1">
              <a:off x="7636279" y="3342899"/>
              <a:ext cx="951187" cy="951187"/>
            </a:xfrm>
            <a:prstGeom prst="rect">
              <a:avLst/>
            </a:prstGeom>
          </p:spPr>
        </p:pic>
        <p:pic>
          <p:nvPicPr>
            <p:cNvPr id="32" name="Image 31" descr="Une image contenant noir, obscurité&#10;&#10;Le contenu généré par l’IA peut être incorrect.">
              <a:extLst>
                <a:ext uri="{FF2B5EF4-FFF2-40B4-BE49-F238E27FC236}">
                  <a16:creationId xmlns:a16="http://schemas.microsoft.com/office/drawing/2014/main" id="{950A62E7-4402-D21C-096E-37C1109556BA}"/>
                </a:ext>
              </a:extLst>
            </p:cNvPr>
            <p:cNvPicPr>
              <a:picLocks noChangeAspect="1"/>
            </p:cNvPicPr>
            <p:nvPr/>
          </p:nvPicPr>
          <p:blipFill>
            <a:blip r:embed="rId7"/>
            <a:stretch>
              <a:fillRect/>
            </a:stretch>
          </p:blipFill>
          <p:spPr>
            <a:xfrm>
              <a:off x="7182934" y="2942562"/>
              <a:ext cx="805048" cy="805048"/>
            </a:xfrm>
            <a:prstGeom prst="rect">
              <a:avLst/>
            </a:prstGeom>
          </p:spPr>
        </p:pic>
      </p:grpSp>
      <p:sp>
        <p:nvSpPr>
          <p:cNvPr id="38" name="ZoneTexte 37">
            <a:extLst>
              <a:ext uri="{FF2B5EF4-FFF2-40B4-BE49-F238E27FC236}">
                <a16:creationId xmlns:a16="http://schemas.microsoft.com/office/drawing/2014/main" id="{63A39954-C938-0F93-6FC1-03CC596252D3}"/>
              </a:ext>
            </a:extLst>
          </p:cNvPr>
          <p:cNvSpPr txBox="1"/>
          <p:nvPr/>
        </p:nvSpPr>
        <p:spPr>
          <a:xfrm>
            <a:off x="7040736" y="3956273"/>
            <a:ext cx="1736343" cy="461665"/>
          </a:xfrm>
          <a:prstGeom prst="rect">
            <a:avLst/>
          </a:prstGeom>
          <a:noFill/>
        </p:spPr>
        <p:txBody>
          <a:bodyPr wrap="square">
            <a:spAutoFit/>
          </a:bodyPr>
          <a:lstStyle/>
          <a:p>
            <a:pPr marL="0" marR="0" lvl="6" indent="0" algn="l" defTabSz="531813" rtl="0" eaLnBrk="1" fontAlgn="auto" latinLnBrk="0" hangingPunct="1">
              <a:lnSpc>
                <a:spcPct val="100000"/>
              </a:lnSpc>
              <a:spcBef>
                <a:spcPts val="0"/>
              </a:spcBef>
              <a:spcAft>
                <a:spcPts val="0"/>
              </a:spcAft>
              <a:buClr>
                <a:srgbClr val="000000"/>
              </a:buClr>
              <a:buSzTx/>
              <a:buFont typeface="Arial"/>
              <a:buNone/>
              <a:tabLst>
                <a:tab pos="450850" algn="l"/>
              </a:tabLst>
              <a:defRPr/>
            </a:pP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Gestion de Projet,</a:t>
            </a:r>
            <a:b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b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Communication…</a:t>
            </a:r>
          </a:p>
        </p:txBody>
      </p:sp>
      <p:sp>
        <p:nvSpPr>
          <p:cNvPr id="5" name="Titre 4">
            <a:extLst>
              <a:ext uri="{FF2B5EF4-FFF2-40B4-BE49-F238E27FC236}">
                <a16:creationId xmlns:a16="http://schemas.microsoft.com/office/drawing/2014/main" id="{452AC06C-C8B9-FDED-E2CA-5AFE89E9B7B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544DF851-3C95-2730-2D17-98FDAD5364A7}"/>
              </a:ext>
            </a:extLst>
          </p:cNvPr>
          <p:cNvSpPr>
            <a:spLocks noGrp="1"/>
          </p:cNvSpPr>
          <p:nvPr>
            <p:ph type="subTitle" idx="3"/>
          </p:nvPr>
        </p:nvSpPr>
        <p:spPr>
          <a:xfrm>
            <a:off x="-3996809" y="1380059"/>
            <a:ext cx="3779426" cy="3128331"/>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45" name="ZoneTexte 44">
            <a:extLst>
              <a:ext uri="{FF2B5EF4-FFF2-40B4-BE49-F238E27FC236}">
                <a16:creationId xmlns:a16="http://schemas.microsoft.com/office/drawing/2014/main" id="{80ECF44C-E25C-22AB-1E30-B05D3A333604}"/>
              </a:ext>
            </a:extLst>
          </p:cNvPr>
          <p:cNvSpPr txBox="1"/>
          <p:nvPr/>
        </p:nvSpPr>
        <p:spPr>
          <a:xfrm>
            <a:off x="-3996809"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3" name="Google Shape;709;p32">
            <a:extLst>
              <a:ext uri="{FF2B5EF4-FFF2-40B4-BE49-F238E27FC236}">
                <a16:creationId xmlns:a16="http://schemas.microsoft.com/office/drawing/2014/main" id="{96EBB584-0FD3-EBD2-DAF6-EC2D29FCE959}"/>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39C9178C-E13F-7C79-2C3A-8AE0D54ED6B6}"/>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2399D00E-99ED-E0BD-A501-08E4907A4272}"/>
              </a:ext>
            </a:extLst>
          </p:cNvPr>
          <p:cNvSpPr txBox="1"/>
          <p:nvPr/>
        </p:nvSpPr>
        <p:spPr>
          <a:xfrm>
            <a:off x="-3996809"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E8D4A189-D785-3670-D392-1DF5C8257EDB}"/>
              </a:ext>
            </a:extLst>
          </p:cNvPr>
          <p:cNvSpPr txBox="1"/>
          <p:nvPr/>
        </p:nvSpPr>
        <p:spPr>
          <a:xfrm>
            <a:off x="-3996809"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75BB0A90-5962-1BB3-3288-C97665D4343B}"/>
              </a:ext>
            </a:extLst>
          </p:cNvPr>
          <p:cNvSpPr txBox="1"/>
          <p:nvPr/>
        </p:nvSpPr>
        <p:spPr>
          <a:xfrm>
            <a:off x="-3996809"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2" name="Sous-titre 7">
            <a:extLst>
              <a:ext uri="{FF2B5EF4-FFF2-40B4-BE49-F238E27FC236}">
                <a16:creationId xmlns:a16="http://schemas.microsoft.com/office/drawing/2014/main" id="{E8D9FC16-E003-A770-FA97-0794D8470147}"/>
              </a:ext>
            </a:extLst>
          </p:cNvPr>
          <p:cNvSpPr txBox="1">
            <a:spLocks/>
          </p:cNvSpPr>
          <p:nvPr/>
        </p:nvSpPr>
        <p:spPr>
          <a:xfrm>
            <a:off x="2504303" y="1346389"/>
            <a:ext cx="4135394" cy="1107767"/>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F0BE45BE-0C57-BDCE-2198-A8345F16E58B}"/>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FA2C4B2C-053A-6578-0872-D17668CAEF40}"/>
              </a:ext>
            </a:extLst>
          </p:cNvPr>
          <p:cNvSpPr txBox="1"/>
          <p:nvPr/>
        </p:nvSpPr>
        <p:spPr>
          <a:xfrm>
            <a:off x="8424000" y="4686965"/>
            <a:ext cx="720000" cy="456535"/>
          </a:xfrm>
          <a:prstGeom prst="rect">
            <a:avLst/>
          </a:prstGeom>
          <a:solidFill>
            <a:srgbClr val="D7D7D7"/>
          </a:solidFill>
        </p:spPr>
        <p:txBody>
          <a:bodyPr wrap="square" rtlCol="0" anchor="t">
            <a:spAutoFit/>
          </a:bodyPr>
          <a:lstStyle/>
          <a:p>
            <a:pPr algn="r">
              <a:lnSpc>
                <a:spcPct val="150000"/>
              </a:lnSpc>
            </a:pPr>
            <a:r>
              <a:rPr kumimoji="0" lang="fr-FR" sz="1800" b="0" i="0" u="none" strike="noStrike" cap="none" normalizeH="0" baseline="0" dirty="0">
                <a:ln>
                  <a:noFill/>
                </a:ln>
                <a:solidFill>
                  <a:schemeClr val="bg1">
                    <a:lumMod val="75000"/>
                  </a:schemeClr>
                </a:solidFill>
                <a:effectLst/>
                <a:latin typeface="Arial" panose="020B0604020202020204" pitchFamily="34" charset="0"/>
              </a:rPr>
              <a:t>8/17</a:t>
            </a:r>
          </a:p>
        </p:txBody>
      </p:sp>
    </p:spTree>
    <p:extLst>
      <p:ext uri="{BB962C8B-B14F-4D97-AF65-F5344CB8AC3E}">
        <p14:creationId xmlns:p14="http://schemas.microsoft.com/office/powerpoint/2010/main" val="118515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50" presetClass="path" presetSubtype="0" accel="50000" decel="50000" fill="hold" nodeType="withEffect">
                                  <p:stCondLst>
                                    <p:cond delay="0"/>
                                  </p:stCondLst>
                                  <p:childTnLst>
                                    <p:animMotion origin="layout" path="M -5.55556E-7 2.22222E-6 L 0.18108 2.22222E-6 C 0.26215 2.22222E-6 0.36215 -0.0784 0.36215 -0.14167 L 0.36215 -0.28334 " pathEditMode="relative" rAng="0" ptsTypes="AAAA">
                                      <p:cBhvr>
                                        <p:cTn id="41" dur="2500" fill="hold"/>
                                        <p:tgtEl>
                                          <p:spTgt spid="10"/>
                                        </p:tgtEl>
                                        <p:attrNameLst>
                                          <p:attrName>ppt_x</p:attrName>
                                          <p:attrName>ppt_y</p:attrName>
                                        </p:attrNameLst>
                                      </p:cBhvr>
                                      <p:rCtr x="18108" y="-14167"/>
                                    </p:animMotion>
                                  </p:childTnLst>
                                </p:cTn>
                              </p:par>
                              <p:par>
                                <p:cTn id="42" presetID="10" presetClass="exit" presetSubtype="0" fill="hold" grpId="0" nodeType="with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50" presetClass="path" presetSubtype="0" accel="50000" decel="50000" fill="hold" nodeType="withEffect">
                                  <p:stCondLst>
                                    <p:cond delay="0"/>
                                  </p:stCondLst>
                                  <p:childTnLst>
                                    <p:animMotion origin="layout" path="M 2.22222E-6 2.22222E-6 L 0.06528 2.22222E-6 C 0.09444 2.22222E-6 0.13055 -0.0784 0.13055 -0.14167 L 0.13055 -0.28334 " pathEditMode="relative" rAng="0" ptsTypes="AAAA">
                                      <p:cBhvr>
                                        <p:cTn id="46" dur="1500" fill="hold"/>
                                        <p:tgtEl>
                                          <p:spTgt spid="21"/>
                                        </p:tgtEl>
                                        <p:attrNameLst>
                                          <p:attrName>ppt_x</p:attrName>
                                          <p:attrName>ppt_y</p:attrName>
                                        </p:attrNameLst>
                                      </p:cBhvr>
                                      <p:rCtr x="6528" y="-14167"/>
                                    </p:animMotion>
                                  </p:childTnLst>
                                </p:cTn>
                              </p:par>
                              <p:par>
                                <p:cTn id="47" presetID="10" presetClass="exit" presetSubtype="0" fill="hold" grpId="0"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50" presetClass="path" presetSubtype="0" accel="50000" decel="50000" fill="hold" nodeType="withEffect">
                                  <p:stCondLst>
                                    <p:cond delay="0"/>
                                  </p:stCondLst>
                                  <p:childTnLst>
                                    <p:animMotion origin="layout" path="M 1.38889E-6 8.64198E-7 L -0.0507 8.64198E-7 C -0.07344 8.64198E-7 -0.10122 -0.0784 -0.10122 -0.14167 L -0.10122 -0.28303 " pathEditMode="relative" rAng="0" ptsTypes="AAAA">
                                      <p:cBhvr>
                                        <p:cTn id="51" dur="1000" fill="hold"/>
                                        <p:tgtEl>
                                          <p:spTgt spid="24"/>
                                        </p:tgtEl>
                                        <p:attrNameLst>
                                          <p:attrName>ppt_x</p:attrName>
                                          <p:attrName>ppt_y</p:attrName>
                                        </p:attrNameLst>
                                      </p:cBhvr>
                                      <p:rCtr x="-5069" y="-14167"/>
                                    </p:animMotion>
                                  </p:childTnLst>
                                </p:cTn>
                              </p:par>
                              <p:par>
                                <p:cTn id="52" presetID="10" presetClass="exit" presetSubtype="0" fill="hold" grpId="2" nodeType="withEffect">
                                  <p:stCondLst>
                                    <p:cond delay="0"/>
                                  </p:stCondLst>
                                  <p:childTnLst>
                                    <p:animEffect transition="out" filter="fade">
                                      <p:cBhvr>
                                        <p:cTn id="53" dur="500"/>
                                        <p:tgtEl>
                                          <p:spTgt spid="38"/>
                                        </p:tgtEl>
                                      </p:cBhvr>
                                    </p:animEffect>
                                    <p:set>
                                      <p:cBhvr>
                                        <p:cTn id="54" dur="1" fill="hold">
                                          <p:stCondLst>
                                            <p:cond delay="499"/>
                                          </p:stCondLst>
                                        </p:cTn>
                                        <p:tgtEl>
                                          <p:spTgt spid="38"/>
                                        </p:tgtEl>
                                        <p:attrNameLst>
                                          <p:attrName>style.visibility</p:attrName>
                                        </p:attrNameLst>
                                      </p:cBhvr>
                                      <p:to>
                                        <p:strVal val="hidden"/>
                                      </p:to>
                                    </p:set>
                                  </p:childTnLst>
                                </p:cTn>
                              </p:par>
                              <p:par>
                                <p:cTn id="55" presetID="50" presetClass="path" presetSubtype="0" accel="50000" decel="50000" fill="hold" nodeType="withEffect">
                                  <p:stCondLst>
                                    <p:cond delay="0"/>
                                  </p:stCondLst>
                                  <p:childTnLst>
                                    <p:animMotion origin="layout" path="M 4.16667E-6 3.95062E-6 L -0.16684 3.95062E-6 C -0.24132 3.95062E-6 -0.33282 -0.07994 -0.33282 -0.14414 L -0.33282 -0.28828 " pathEditMode="relative" rAng="0" ptsTypes="AAAA">
                                      <p:cBhvr>
                                        <p:cTn id="56" dur="2000" fill="hold"/>
                                        <p:tgtEl>
                                          <p:spTgt spid="33"/>
                                        </p:tgtEl>
                                        <p:attrNameLst>
                                          <p:attrName>ppt_x</p:attrName>
                                          <p:attrName>ppt_y</p:attrName>
                                        </p:attrNameLst>
                                      </p:cBhvr>
                                      <p:rCtr x="-16649" y="-14414"/>
                                    </p:animMotion>
                                  </p:childTnLst>
                                </p:cTn>
                              </p:par>
                            </p:childTnLst>
                          </p:cTn>
                        </p:par>
                        <p:par>
                          <p:cTn id="57" fill="hold">
                            <p:stCondLst>
                              <p:cond delay="2500"/>
                            </p:stCondLst>
                            <p:childTnLst>
                              <p:par>
                                <p:cTn id="58" presetID="1" presetClass="exit" presetSubtype="0" fill="hold" nodeType="afterEffect">
                                  <p:stCondLst>
                                    <p:cond delay="0"/>
                                  </p:stCondLst>
                                  <p:childTnLst>
                                    <p:set>
                                      <p:cBhvr>
                                        <p:cTn id="59" dur="1" fill="hold">
                                          <p:stCondLst>
                                            <p:cond delay="0"/>
                                          </p:stCondLst>
                                        </p:cTn>
                                        <p:tgtEl>
                                          <p:spTgt spid="10"/>
                                        </p:tgtEl>
                                        <p:attrNameLst>
                                          <p:attrName>style.visibility</p:attrName>
                                        </p:attrNameLst>
                                      </p:cBhvr>
                                      <p:to>
                                        <p:strVal val="hidden"/>
                                      </p:to>
                                    </p:set>
                                  </p:childTnLst>
                                </p:cTn>
                              </p:par>
                            </p:childTnLst>
                          </p:cTn>
                        </p:par>
                        <p:par>
                          <p:cTn id="60" fill="hold">
                            <p:stCondLst>
                              <p:cond delay="2500"/>
                            </p:stCondLst>
                            <p:childTnLst>
                              <p:par>
                                <p:cTn id="61" presetID="1" presetClass="exit" presetSubtype="0" fill="hold" nodeType="after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par>
                          <p:cTn id="63" fill="hold">
                            <p:stCondLst>
                              <p:cond delay="2500"/>
                            </p:stCondLst>
                            <p:childTnLst>
                              <p:par>
                                <p:cTn id="64" presetID="1" presetClass="exit" presetSubtype="0" fill="hold" nodeType="afterEffect">
                                  <p:stCondLst>
                                    <p:cond delay="0"/>
                                  </p:stCondLst>
                                  <p:childTnLst>
                                    <p:set>
                                      <p:cBhvr>
                                        <p:cTn id="65" dur="1" fill="hold">
                                          <p:stCondLst>
                                            <p:cond delay="0"/>
                                          </p:stCondLst>
                                        </p:cTn>
                                        <p:tgtEl>
                                          <p:spTgt spid="24"/>
                                        </p:tgtEl>
                                        <p:attrNameLst>
                                          <p:attrName>style.visibility</p:attrName>
                                        </p:attrNameLst>
                                      </p:cBhvr>
                                      <p:to>
                                        <p:strVal val="hidden"/>
                                      </p:to>
                                    </p:set>
                                  </p:childTnLst>
                                </p:cTn>
                              </p:par>
                            </p:childTnLst>
                          </p:cTn>
                        </p:par>
                        <p:par>
                          <p:cTn id="66" fill="hold">
                            <p:stCondLst>
                              <p:cond delay="2500"/>
                            </p:stCondLst>
                            <p:childTnLst>
                              <p:par>
                                <p:cTn id="67" presetID="1" presetClass="exit" presetSubtype="0" fill="hold" nodeType="afterEffect">
                                  <p:stCondLst>
                                    <p:cond delay="0"/>
                                  </p:stCondLst>
                                  <p:childTnLst>
                                    <p:set>
                                      <p:cBhvr>
                                        <p:cTn id="6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p:bldP spid="22" grpId="1"/>
      <p:bldP spid="28" grpId="0"/>
      <p:bldP spid="28" grpId="1"/>
      <p:bldP spid="38" grpId="1"/>
      <p:bldP spid="38"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D7576-3292-9D9B-108D-2977CF1FDFB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879E1A2A-C2BA-7692-09E9-21A921DF6A3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33B961BF-11EA-022D-AD58-E5CB20145DC4}"/>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7257D047-0155-B86D-D0C6-8B0829B7AE80}"/>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130CD7A4-6F5F-B0E0-BF0A-E9C97FE16B5F}"/>
              </a:ext>
            </a:extLst>
          </p:cNvPr>
          <p:cNvSpPr txBox="1">
            <a:spLocks/>
          </p:cNvSpPr>
          <p:nvPr/>
        </p:nvSpPr>
        <p:spPr>
          <a:xfrm>
            <a:off x="2504303" y="1346389"/>
            <a:ext cx="4135394" cy="2697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0DB36832-507E-3A73-A6E2-94AAEC1F2CB7}"/>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3E9C4697-38D9-0BC6-FE0D-9ABBF01DD2AF}"/>
              </a:ext>
            </a:extLst>
          </p:cNvPr>
          <p:cNvSpPr txBox="1"/>
          <p:nvPr/>
        </p:nvSpPr>
        <p:spPr>
          <a:xfrm>
            <a:off x="2329163" y="2201947"/>
            <a:ext cx="4866906"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
        <p:nvSpPr>
          <p:cNvPr id="4" name="ZoneTexte 3">
            <a:extLst>
              <a:ext uri="{FF2B5EF4-FFF2-40B4-BE49-F238E27FC236}">
                <a16:creationId xmlns:a16="http://schemas.microsoft.com/office/drawing/2014/main" id="{609016C1-3C21-142B-BDE1-F69496B88FC6}"/>
              </a:ext>
            </a:extLst>
          </p:cNvPr>
          <p:cNvSpPr txBox="1"/>
          <p:nvPr/>
        </p:nvSpPr>
        <p:spPr>
          <a:xfrm>
            <a:off x="8424000" y="4686965"/>
            <a:ext cx="720000" cy="456535"/>
          </a:xfrm>
          <a:prstGeom prst="rect">
            <a:avLst/>
          </a:prstGeom>
          <a:solidFill>
            <a:srgbClr val="D7D7D7"/>
          </a:solidFill>
        </p:spPr>
        <p:txBody>
          <a:bodyPr wrap="square" rtlCol="0" anchor="t">
            <a:spAutoFit/>
          </a:bodyPr>
          <a:lstStyle/>
          <a:p>
            <a:pPr algn="r">
              <a:lnSpc>
                <a:spcPct val="150000"/>
              </a:lnSpc>
            </a:pPr>
            <a:r>
              <a:rPr lang="fr-FR" sz="1800" dirty="0">
                <a:solidFill>
                  <a:schemeClr val="bg1">
                    <a:lumMod val="75000"/>
                  </a:schemeClr>
                </a:solidFill>
                <a:latin typeface="Arial" panose="020B0604020202020204" pitchFamily="34" charset="0"/>
              </a:rPr>
              <a:t>8</a:t>
            </a:r>
            <a:r>
              <a:rPr kumimoji="0" lang="fr-FR" sz="1800" b="0" i="0" u="none" strike="noStrike" cap="none" normalizeH="0" baseline="0" dirty="0">
                <a:ln>
                  <a:noFill/>
                </a:ln>
                <a:solidFill>
                  <a:schemeClr val="bg1">
                    <a:lumMod val="75000"/>
                  </a:schemeClr>
                </a:solidFill>
                <a:effectLst/>
                <a:latin typeface="Arial" panose="020B0604020202020204" pitchFamily="34" charset="0"/>
              </a:rPr>
              <a:t>/17</a:t>
            </a:r>
          </a:p>
        </p:txBody>
      </p:sp>
    </p:spTree>
    <p:extLst>
      <p:ext uri="{BB962C8B-B14F-4D97-AF65-F5344CB8AC3E}">
        <p14:creationId xmlns:p14="http://schemas.microsoft.com/office/powerpoint/2010/main" val="2431087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4C5C1-BA25-0CE2-9FC1-1D9E02ACF8ED}"/>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0765E0DA-AE0A-9D44-D140-0CA857B473B5}"/>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A3A57304-B24B-EAE4-095A-E4A3E3EA6211}"/>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7AA48271-00B2-CA39-1442-623F11B5C06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52BCCBFD-E639-B5C5-F67A-BA95C78356A9}"/>
              </a:ext>
            </a:extLst>
          </p:cNvPr>
          <p:cNvSpPr txBox="1">
            <a:spLocks/>
          </p:cNvSpPr>
          <p:nvPr/>
        </p:nvSpPr>
        <p:spPr>
          <a:xfrm>
            <a:off x="2504303" y="1346389"/>
            <a:ext cx="4135394" cy="3205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070CB7A2-7C38-FA57-899B-39B222D97752}"/>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A29D8E90-AB87-82C2-E5C7-A11C9F348235}"/>
              </a:ext>
            </a:extLst>
          </p:cNvPr>
          <p:cNvSpPr txBox="1"/>
          <p:nvPr/>
        </p:nvSpPr>
        <p:spPr>
          <a:xfrm>
            <a:off x="2329163" y="2201947"/>
            <a:ext cx="4478037"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
        <p:nvSpPr>
          <p:cNvPr id="9" name="ZoneTexte 8">
            <a:extLst>
              <a:ext uri="{FF2B5EF4-FFF2-40B4-BE49-F238E27FC236}">
                <a16:creationId xmlns:a16="http://schemas.microsoft.com/office/drawing/2014/main" id="{F3545F4A-1B36-BEFD-14C7-35B98FB34A1F}"/>
              </a:ext>
            </a:extLst>
          </p:cNvPr>
          <p:cNvSpPr txBox="1"/>
          <p:nvPr/>
        </p:nvSpPr>
        <p:spPr>
          <a:xfrm>
            <a:off x="2504303" y="3848873"/>
            <a:ext cx="4135394" cy="577787"/>
          </a:xfrm>
          <a:prstGeom prst="rect">
            <a:avLst/>
          </a:prstGeom>
          <a:noFill/>
        </p:spPr>
        <p:txBody>
          <a:bodyPr wrap="square">
            <a:spAutoFit/>
          </a:bodyPr>
          <a:lstStyle/>
          <a:p>
            <a:pPr marL="0" marR="0" lvl="6" indent="0" algn="l" defTabSz="531813" rtl="0" eaLnBrk="1" fontAlgn="auto" latinLnBrk="0" hangingPunct="1">
              <a:lnSpc>
                <a:spcPct val="150000"/>
              </a:lnSpc>
              <a:spcBef>
                <a:spcPts val="0"/>
              </a:spcBef>
              <a:spcAft>
                <a:spcPts val="0"/>
              </a:spcAft>
              <a:buClr>
                <a:srgbClr val="000000"/>
              </a:buClr>
              <a:buSzTx/>
              <a:buFont typeface="Arial"/>
              <a:buNone/>
              <a:tabLst>
                <a:tab pos="450850" algn="l"/>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contexte d’apprentissage motivant</a:t>
            </a:r>
          </a:p>
        </p:txBody>
      </p:sp>
      <p:sp>
        <p:nvSpPr>
          <p:cNvPr id="10" name="Sous-titre 7">
            <a:extLst>
              <a:ext uri="{FF2B5EF4-FFF2-40B4-BE49-F238E27FC236}">
                <a16:creationId xmlns:a16="http://schemas.microsoft.com/office/drawing/2014/main" id="{9B23B8FF-0FD4-9A8D-320F-A82D59B20D33}"/>
              </a:ext>
            </a:extLst>
          </p:cNvPr>
          <p:cNvSpPr txBox="1">
            <a:spLocks/>
          </p:cNvSpPr>
          <p:nvPr/>
        </p:nvSpPr>
        <p:spPr>
          <a:xfrm>
            <a:off x="-3996809" y="1380059"/>
            <a:ext cx="3779426" cy="3128331"/>
          </a:xfrm>
          <a:prstGeom prst="rect">
            <a:avLst/>
          </a:prstGeom>
          <a:solidFill>
            <a:schemeClr val="tx2"/>
          </a:solidFill>
          <a:ln w="28575">
            <a:solidFill>
              <a:schemeClr val="tx1">
                <a:lumMod val="60000"/>
                <a:lumOff val="40000"/>
              </a:schemeClr>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a:latin typeface="+mj-lt"/>
              </a:rPr>
              <a:t>Publicitaire</a:t>
            </a:r>
            <a:endParaRPr lang="fr-FR" b="1" dirty="0">
              <a:latin typeface="+mj-lt"/>
            </a:endParaRPr>
          </a:p>
        </p:txBody>
      </p:sp>
      <p:sp>
        <p:nvSpPr>
          <p:cNvPr id="11" name="ZoneTexte 10">
            <a:extLst>
              <a:ext uri="{FF2B5EF4-FFF2-40B4-BE49-F238E27FC236}">
                <a16:creationId xmlns:a16="http://schemas.microsoft.com/office/drawing/2014/main" id="{AAEEE57D-028B-FE2B-7F4E-95F1A0A7417F}"/>
              </a:ext>
            </a:extLst>
          </p:cNvPr>
          <p:cNvSpPr txBox="1"/>
          <p:nvPr/>
        </p:nvSpPr>
        <p:spPr>
          <a:xfrm>
            <a:off x="-3996809"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2" name="ZoneTexte 11">
            <a:extLst>
              <a:ext uri="{FF2B5EF4-FFF2-40B4-BE49-F238E27FC236}">
                <a16:creationId xmlns:a16="http://schemas.microsoft.com/office/drawing/2014/main" id="{872E34E2-EC8A-DF62-92D5-E4209EDAEFCA}"/>
              </a:ext>
            </a:extLst>
          </p:cNvPr>
          <p:cNvSpPr txBox="1"/>
          <p:nvPr/>
        </p:nvSpPr>
        <p:spPr>
          <a:xfrm>
            <a:off x="-3996809"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5" name="ZoneTexte 14">
            <a:extLst>
              <a:ext uri="{FF2B5EF4-FFF2-40B4-BE49-F238E27FC236}">
                <a16:creationId xmlns:a16="http://schemas.microsoft.com/office/drawing/2014/main" id="{FA8DD883-1B06-8B14-E5AA-A678C45C186E}"/>
              </a:ext>
            </a:extLst>
          </p:cNvPr>
          <p:cNvSpPr txBox="1"/>
          <p:nvPr/>
        </p:nvSpPr>
        <p:spPr>
          <a:xfrm>
            <a:off x="-3996809"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6" name="ZoneTexte 15">
            <a:extLst>
              <a:ext uri="{FF2B5EF4-FFF2-40B4-BE49-F238E27FC236}">
                <a16:creationId xmlns:a16="http://schemas.microsoft.com/office/drawing/2014/main" id="{2F65E1BA-53C0-89A3-70CF-F42E8249612F}"/>
              </a:ext>
            </a:extLst>
          </p:cNvPr>
          <p:cNvSpPr txBox="1"/>
          <p:nvPr/>
        </p:nvSpPr>
        <p:spPr>
          <a:xfrm>
            <a:off x="-3996809"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4" name="ZoneTexte 3">
            <a:extLst>
              <a:ext uri="{FF2B5EF4-FFF2-40B4-BE49-F238E27FC236}">
                <a16:creationId xmlns:a16="http://schemas.microsoft.com/office/drawing/2014/main" id="{177936A8-BB65-D3CD-1BFF-50C45FC8F526}"/>
              </a:ext>
            </a:extLst>
          </p:cNvPr>
          <p:cNvSpPr txBox="1"/>
          <p:nvPr/>
        </p:nvSpPr>
        <p:spPr>
          <a:xfrm>
            <a:off x="8424000" y="4686965"/>
            <a:ext cx="720000" cy="456535"/>
          </a:xfrm>
          <a:prstGeom prst="rect">
            <a:avLst/>
          </a:prstGeom>
          <a:solidFill>
            <a:srgbClr val="D7D7D7"/>
          </a:solidFill>
        </p:spPr>
        <p:txBody>
          <a:bodyPr wrap="square" rtlCol="0" anchor="t">
            <a:spAutoFit/>
          </a:bodyPr>
          <a:lstStyle/>
          <a:p>
            <a:pPr algn="r">
              <a:lnSpc>
                <a:spcPct val="150000"/>
              </a:lnSpc>
            </a:pPr>
            <a:r>
              <a:rPr lang="fr-FR" sz="1800" dirty="0">
                <a:solidFill>
                  <a:schemeClr val="bg1">
                    <a:lumMod val="75000"/>
                  </a:schemeClr>
                </a:solidFill>
                <a:latin typeface="Arial" panose="020B0604020202020204" pitchFamily="34" charset="0"/>
              </a:rPr>
              <a:t>8</a:t>
            </a:r>
            <a:r>
              <a:rPr kumimoji="0" lang="fr-FR" sz="1800" b="0" i="0" u="none" strike="noStrike" cap="none" normalizeH="0" baseline="0" dirty="0">
                <a:ln>
                  <a:noFill/>
                </a:ln>
                <a:solidFill>
                  <a:schemeClr val="bg1">
                    <a:lumMod val="75000"/>
                  </a:schemeClr>
                </a:solidFill>
                <a:effectLst/>
                <a:latin typeface="Arial" panose="020B0604020202020204" pitchFamily="34" charset="0"/>
              </a:rPr>
              <a:t>/17</a:t>
            </a:r>
          </a:p>
        </p:txBody>
      </p:sp>
    </p:spTree>
    <p:extLst>
      <p:ext uri="{BB962C8B-B14F-4D97-AF65-F5344CB8AC3E}">
        <p14:creationId xmlns:p14="http://schemas.microsoft.com/office/powerpoint/2010/main" val="318720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202FF-1630-241A-4C32-0C0B6EEBA7E6}"/>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569CE891-E45C-013C-DD9A-7DAC1AD8BE78}"/>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1976034D-AA2A-8668-F1BA-08670CF8CF2F}"/>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845EFAF0-7528-350E-BF94-D7A9EE87E848}"/>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18B376B1-DA6F-A560-7A1A-47AA6BA5B5CE}"/>
              </a:ext>
            </a:extLst>
          </p:cNvPr>
          <p:cNvSpPr txBox="1">
            <a:spLocks/>
          </p:cNvSpPr>
          <p:nvPr/>
        </p:nvSpPr>
        <p:spPr>
          <a:xfrm>
            <a:off x="4572000" y="1346389"/>
            <a:ext cx="4135394" cy="3205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E140D624-34F3-2D87-537B-3E9C355BCDA9}"/>
              </a:ext>
            </a:extLst>
          </p:cNvPr>
          <p:cNvSpPr txBox="1"/>
          <p:nvPr/>
        </p:nvSpPr>
        <p:spPr>
          <a:xfrm>
            <a:off x="4664675"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1C5A94C6-44C4-311C-2D89-CC2EFE873492}"/>
              </a:ext>
            </a:extLst>
          </p:cNvPr>
          <p:cNvSpPr txBox="1"/>
          <p:nvPr/>
        </p:nvSpPr>
        <p:spPr>
          <a:xfrm>
            <a:off x="4400678" y="2201947"/>
            <a:ext cx="4478037"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
        <p:nvSpPr>
          <p:cNvPr id="9" name="ZoneTexte 8">
            <a:extLst>
              <a:ext uri="{FF2B5EF4-FFF2-40B4-BE49-F238E27FC236}">
                <a16:creationId xmlns:a16="http://schemas.microsoft.com/office/drawing/2014/main" id="{E33EEE03-1927-F768-4EAE-63D83102B062}"/>
              </a:ext>
            </a:extLst>
          </p:cNvPr>
          <p:cNvSpPr txBox="1"/>
          <p:nvPr/>
        </p:nvSpPr>
        <p:spPr>
          <a:xfrm>
            <a:off x="4572000" y="3848873"/>
            <a:ext cx="4135394" cy="577787"/>
          </a:xfrm>
          <a:prstGeom prst="rect">
            <a:avLst/>
          </a:prstGeom>
          <a:noFill/>
        </p:spPr>
        <p:txBody>
          <a:bodyPr wrap="square">
            <a:spAutoFit/>
          </a:bodyPr>
          <a:lstStyle/>
          <a:p>
            <a:pPr marL="0" marR="0" lvl="6" indent="0" algn="l" defTabSz="531813" rtl="0" eaLnBrk="1" fontAlgn="auto" latinLnBrk="0" hangingPunct="1">
              <a:lnSpc>
                <a:spcPct val="150000"/>
              </a:lnSpc>
              <a:spcBef>
                <a:spcPts val="0"/>
              </a:spcBef>
              <a:spcAft>
                <a:spcPts val="0"/>
              </a:spcAft>
              <a:buClr>
                <a:srgbClr val="000000"/>
              </a:buClr>
              <a:buSzTx/>
              <a:buFont typeface="Arial"/>
              <a:buNone/>
              <a:tabLst>
                <a:tab pos="450850" algn="l"/>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contexte d’apprentissage motivant</a:t>
            </a:r>
          </a:p>
        </p:txBody>
      </p:sp>
      <p:sp>
        <p:nvSpPr>
          <p:cNvPr id="4" name="Sous-titre 7">
            <a:extLst>
              <a:ext uri="{FF2B5EF4-FFF2-40B4-BE49-F238E27FC236}">
                <a16:creationId xmlns:a16="http://schemas.microsoft.com/office/drawing/2014/main" id="{CB076145-0DAB-B335-72B3-F6F9E8F3FC91}"/>
              </a:ext>
            </a:extLst>
          </p:cNvPr>
          <p:cNvSpPr txBox="1">
            <a:spLocks/>
          </p:cNvSpPr>
          <p:nvPr/>
        </p:nvSpPr>
        <p:spPr>
          <a:xfrm>
            <a:off x="453271" y="1346390"/>
            <a:ext cx="3779426" cy="3205290"/>
          </a:xfrm>
          <a:prstGeom prst="rect">
            <a:avLst/>
          </a:prstGeom>
          <a:solidFill>
            <a:schemeClr val="tx2"/>
          </a:solidFill>
          <a:ln w="28575">
            <a:solidFill>
              <a:schemeClr val="tx1">
                <a:lumMod val="60000"/>
                <a:lumOff val="40000"/>
              </a:schemeClr>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a:latin typeface="+mj-lt"/>
              </a:rPr>
              <a:t>Publicitaire</a:t>
            </a:r>
            <a:endParaRPr lang="fr-FR" b="1" dirty="0">
              <a:latin typeface="+mj-lt"/>
            </a:endParaRPr>
          </a:p>
        </p:txBody>
      </p:sp>
      <p:sp>
        <p:nvSpPr>
          <p:cNvPr id="6" name="ZoneTexte 5">
            <a:extLst>
              <a:ext uri="{FF2B5EF4-FFF2-40B4-BE49-F238E27FC236}">
                <a16:creationId xmlns:a16="http://schemas.microsoft.com/office/drawing/2014/main" id="{712DA270-D3BC-9A86-34C2-18DD05751063}"/>
              </a:ext>
            </a:extLst>
          </p:cNvPr>
          <p:cNvSpPr txBox="1"/>
          <p:nvPr/>
        </p:nvSpPr>
        <p:spPr>
          <a:xfrm>
            <a:off x="453271"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8" name="ZoneTexte 7">
            <a:extLst>
              <a:ext uri="{FF2B5EF4-FFF2-40B4-BE49-F238E27FC236}">
                <a16:creationId xmlns:a16="http://schemas.microsoft.com/office/drawing/2014/main" id="{F70B52EA-A170-686E-7DCB-B5265E774CBA}"/>
              </a:ext>
            </a:extLst>
          </p:cNvPr>
          <p:cNvSpPr txBox="1"/>
          <p:nvPr/>
        </p:nvSpPr>
        <p:spPr>
          <a:xfrm>
            <a:off x="453271"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0" name="ZoneTexte 9">
            <a:extLst>
              <a:ext uri="{FF2B5EF4-FFF2-40B4-BE49-F238E27FC236}">
                <a16:creationId xmlns:a16="http://schemas.microsoft.com/office/drawing/2014/main" id="{CE8CCE92-A17F-51BF-10FA-61A406690CFD}"/>
              </a:ext>
            </a:extLst>
          </p:cNvPr>
          <p:cNvSpPr txBox="1"/>
          <p:nvPr/>
        </p:nvSpPr>
        <p:spPr>
          <a:xfrm>
            <a:off x="453271"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1" name="ZoneTexte 10">
            <a:extLst>
              <a:ext uri="{FF2B5EF4-FFF2-40B4-BE49-F238E27FC236}">
                <a16:creationId xmlns:a16="http://schemas.microsoft.com/office/drawing/2014/main" id="{BB91D6BD-CF7F-3E28-C586-861E9B016A32}"/>
              </a:ext>
            </a:extLst>
          </p:cNvPr>
          <p:cNvSpPr txBox="1"/>
          <p:nvPr/>
        </p:nvSpPr>
        <p:spPr>
          <a:xfrm>
            <a:off x="453271"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12" name="ZoneTexte 11">
            <a:extLst>
              <a:ext uri="{FF2B5EF4-FFF2-40B4-BE49-F238E27FC236}">
                <a16:creationId xmlns:a16="http://schemas.microsoft.com/office/drawing/2014/main" id="{F08416DA-7FD9-2EFD-D154-49EF8BC1161D}"/>
              </a:ext>
            </a:extLst>
          </p:cNvPr>
          <p:cNvSpPr txBox="1"/>
          <p:nvPr/>
        </p:nvSpPr>
        <p:spPr>
          <a:xfrm>
            <a:off x="8424000" y="4686965"/>
            <a:ext cx="720000" cy="456535"/>
          </a:xfrm>
          <a:prstGeom prst="rect">
            <a:avLst/>
          </a:prstGeom>
          <a:solidFill>
            <a:srgbClr val="D7D7D7"/>
          </a:solidFill>
        </p:spPr>
        <p:txBody>
          <a:bodyPr wrap="square" rtlCol="0" anchor="t">
            <a:spAutoFit/>
          </a:bodyPr>
          <a:lstStyle/>
          <a:p>
            <a:pPr algn="r">
              <a:lnSpc>
                <a:spcPct val="150000"/>
              </a:lnSpc>
            </a:pPr>
            <a:r>
              <a:rPr lang="fr-FR" sz="1800" dirty="0">
                <a:solidFill>
                  <a:schemeClr val="bg1">
                    <a:lumMod val="75000"/>
                  </a:schemeClr>
                </a:solidFill>
                <a:latin typeface="Arial" panose="020B0604020202020204" pitchFamily="34" charset="0"/>
              </a:rPr>
              <a:t>9</a:t>
            </a:r>
            <a:r>
              <a:rPr kumimoji="0" lang="fr-FR" sz="1800" b="0" i="0" u="none" strike="noStrike" cap="none" normalizeH="0" baseline="0" dirty="0">
                <a:ln>
                  <a:noFill/>
                </a:ln>
                <a:solidFill>
                  <a:schemeClr val="bg1">
                    <a:lumMod val="75000"/>
                  </a:schemeClr>
                </a:solidFill>
                <a:effectLst/>
                <a:latin typeface="Arial" panose="020B0604020202020204" pitchFamily="34" charset="0"/>
              </a:rPr>
              <a:t>/17</a:t>
            </a:r>
          </a:p>
        </p:txBody>
      </p:sp>
    </p:spTree>
    <p:extLst>
      <p:ext uri="{BB962C8B-B14F-4D97-AF65-F5344CB8AC3E}">
        <p14:creationId xmlns:p14="http://schemas.microsoft.com/office/powerpoint/2010/main" val="1869422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24CEEFE-AAD2-14BB-4ED1-F1846EBFC906}"/>
            </a:ext>
          </a:extLst>
        </p:cNvPr>
        <p:cNvGrpSpPr/>
        <p:nvPr/>
      </p:nvGrpSpPr>
      <p:grpSpPr>
        <a:xfrm>
          <a:off x="0" y="0"/>
          <a:ext cx="0" cy="0"/>
          <a:chOff x="0" y="0"/>
          <a:chExt cx="0" cy="0"/>
        </a:xfrm>
      </p:grpSpPr>
      <p:sp>
        <p:nvSpPr>
          <p:cNvPr id="3" name="Google Shape;709;p32">
            <a:extLst>
              <a:ext uri="{FF2B5EF4-FFF2-40B4-BE49-F238E27FC236}">
                <a16:creationId xmlns:a16="http://schemas.microsoft.com/office/drawing/2014/main" id="{C19CD0B4-C3FF-94AA-A265-7E2C7430C36E}"/>
              </a:ext>
            </a:extLst>
          </p:cNvPr>
          <p:cNvSpPr txBox="1">
            <a:spLocks/>
          </p:cNvSpPr>
          <p:nvPr/>
        </p:nvSpPr>
        <p:spPr>
          <a:xfrm>
            <a:off x="1866765" y="1263239"/>
            <a:ext cx="1097400" cy="1097399"/>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708" name="Google Shape;708;p32">
            <a:extLst>
              <a:ext uri="{FF2B5EF4-FFF2-40B4-BE49-F238E27FC236}">
                <a16:creationId xmlns:a16="http://schemas.microsoft.com/office/drawing/2014/main" id="{E48D75E7-F4B4-18FC-B179-EA1D2111058A}"/>
              </a:ext>
            </a:extLst>
          </p:cNvPr>
          <p:cNvSpPr txBox="1">
            <a:spLocks noGrp="1"/>
          </p:cNvSpPr>
          <p:nvPr>
            <p:ph type="title"/>
          </p:nvPr>
        </p:nvSpPr>
        <p:spPr>
          <a:xfrm>
            <a:off x="752715" y="2360638"/>
            <a:ext cx="3325500" cy="15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Prévisions</a:t>
            </a:r>
            <a:endParaRPr dirty="0"/>
          </a:p>
        </p:txBody>
      </p:sp>
      <p:sp>
        <p:nvSpPr>
          <p:cNvPr id="709" name="Google Shape;709;p32">
            <a:extLst>
              <a:ext uri="{FF2B5EF4-FFF2-40B4-BE49-F238E27FC236}">
                <a16:creationId xmlns:a16="http://schemas.microsoft.com/office/drawing/2014/main" id="{F0D09D52-CEBA-B12A-2089-B884707F242F}"/>
              </a:ext>
            </a:extLst>
          </p:cNvPr>
          <p:cNvSpPr txBox="1">
            <a:spLocks noGrp="1"/>
          </p:cNvSpPr>
          <p:nvPr>
            <p:ph type="title" idx="2"/>
          </p:nvPr>
        </p:nvSpPr>
        <p:spPr>
          <a:xfrm>
            <a:off x="1866765" y="1263238"/>
            <a:ext cx="10974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5" name="Image 4" descr="Une image contenant noir, obscurité&#10;&#10;Le contenu généré par l’IA peut être incorrect.">
            <a:extLst>
              <a:ext uri="{FF2B5EF4-FFF2-40B4-BE49-F238E27FC236}">
                <a16:creationId xmlns:a16="http://schemas.microsoft.com/office/drawing/2014/main" id="{021BC7EA-4BF7-5DDC-E498-6A8C10A2E2BD}"/>
              </a:ext>
            </a:extLst>
          </p:cNvPr>
          <p:cNvPicPr>
            <a:picLocks noChangeAspect="1"/>
          </p:cNvPicPr>
          <p:nvPr/>
        </p:nvPicPr>
        <p:blipFill>
          <a:blip r:embed="rId3"/>
          <a:stretch>
            <a:fillRect/>
          </a:stretch>
        </p:blipFill>
        <p:spPr>
          <a:xfrm>
            <a:off x="4762467" y="1256596"/>
            <a:ext cx="2636688" cy="2636688"/>
          </a:xfrm>
          <a:prstGeom prst="rect">
            <a:avLst/>
          </a:prstGeom>
        </p:spPr>
      </p:pic>
    </p:spTree>
    <p:extLst>
      <p:ext uri="{BB962C8B-B14F-4D97-AF65-F5344CB8AC3E}">
        <p14:creationId xmlns:p14="http://schemas.microsoft.com/office/powerpoint/2010/main" val="34193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 name="ZoneTexte 1">
            <a:extLst>
              <a:ext uri="{FF2B5EF4-FFF2-40B4-BE49-F238E27FC236}">
                <a16:creationId xmlns:a16="http://schemas.microsoft.com/office/drawing/2014/main" id="{DCC1F11B-A7C4-4876-F3A8-9E8721A21FF4}"/>
              </a:ext>
            </a:extLst>
          </p:cNvPr>
          <p:cNvSpPr txBox="1"/>
          <p:nvPr/>
        </p:nvSpPr>
        <p:spPr>
          <a:xfrm>
            <a:off x="8384583" y="4686965"/>
            <a:ext cx="759417" cy="456535"/>
          </a:xfrm>
          <a:prstGeom prst="rect">
            <a:avLst/>
          </a:prstGeom>
          <a:solidFill>
            <a:srgbClr val="D7D7D7"/>
          </a:solidFill>
        </p:spPr>
        <p:txBody>
          <a:bodyPr wrap="square" rtlCol="0" anchor="t">
            <a:spAutoFit/>
          </a:bodyPr>
          <a:lstStyle/>
          <a:p>
            <a:pPr algn="r">
              <a:lnSpc>
                <a:spcPct val="150000"/>
              </a:lnSpc>
            </a:pPr>
            <a:r>
              <a:rPr kumimoji="0" lang="fr-FR" sz="1800" b="0" i="0" u="none" strike="noStrike" cap="none" normalizeH="0" baseline="0" dirty="0">
                <a:ln>
                  <a:noFill/>
                </a:ln>
                <a:solidFill>
                  <a:schemeClr val="bg1">
                    <a:lumMod val="75000"/>
                  </a:schemeClr>
                </a:solidFill>
                <a:effectLst/>
                <a:latin typeface="Arial" panose="020B0604020202020204" pitchFamily="34" charset="0"/>
              </a:rPr>
              <a:t>11/17</a:t>
            </a:r>
          </a:p>
        </p:txBody>
      </p:sp>
      <p:grpSp>
        <p:nvGrpSpPr>
          <p:cNvPr id="5" name="Groupe 4">
            <a:extLst>
              <a:ext uri="{FF2B5EF4-FFF2-40B4-BE49-F238E27FC236}">
                <a16:creationId xmlns:a16="http://schemas.microsoft.com/office/drawing/2014/main" id="{091F07F0-A8E2-5D2E-9D15-4C0F02740C6C}"/>
              </a:ext>
            </a:extLst>
          </p:cNvPr>
          <p:cNvGrpSpPr/>
          <p:nvPr/>
        </p:nvGrpSpPr>
        <p:grpSpPr>
          <a:xfrm>
            <a:off x="4454769" y="492613"/>
            <a:ext cx="4361570" cy="4323227"/>
            <a:chOff x="933838" y="532900"/>
            <a:chExt cx="3868034" cy="4070205"/>
          </a:xfrm>
        </p:grpSpPr>
        <p:sp>
          <p:nvSpPr>
            <p:cNvPr id="397" name="Google Shape;397;p20"/>
            <p:cNvSpPr/>
            <p:nvPr/>
          </p:nvSpPr>
          <p:spPr>
            <a:xfrm>
              <a:off x="2845163" y="1073425"/>
              <a:ext cx="45719" cy="3196425"/>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grpSp>
          <p:nvGrpSpPr>
            <p:cNvPr id="399" name="Google Shape;399;p20"/>
            <p:cNvGrpSpPr/>
            <p:nvPr/>
          </p:nvGrpSpPr>
          <p:grpSpPr>
            <a:xfrm>
              <a:off x="2723278" y="3613247"/>
              <a:ext cx="2078594" cy="989858"/>
              <a:chOff x="2723278" y="3613247"/>
              <a:chExt cx="2078594" cy="989858"/>
            </a:xfrm>
          </p:grpSpPr>
          <p:sp>
            <p:nvSpPr>
              <p:cNvPr id="400" name="Google Shape;400;p20"/>
              <p:cNvSpPr/>
              <p:nvPr/>
            </p:nvSpPr>
            <p:spPr>
              <a:xfrm>
                <a:off x="2723278" y="3642186"/>
                <a:ext cx="1980694" cy="960919"/>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1" name="Google Shape;401;p20"/>
              <p:cNvSpPr/>
              <p:nvPr/>
            </p:nvSpPr>
            <p:spPr>
              <a:xfrm>
                <a:off x="4624272" y="3879385"/>
                <a:ext cx="177598" cy="256288"/>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2" name="Google Shape;402;p20"/>
              <p:cNvSpPr/>
              <p:nvPr/>
            </p:nvSpPr>
            <p:spPr>
              <a:xfrm>
                <a:off x="2725573" y="3624059"/>
                <a:ext cx="1939698" cy="923901"/>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3" name="Google Shape;403;p20"/>
              <p:cNvSpPr/>
              <p:nvPr/>
            </p:nvSpPr>
            <p:spPr>
              <a:xfrm>
                <a:off x="2752419" y="4108053"/>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04" name="Google Shape;404;p20"/>
              <p:cNvSpPr/>
              <p:nvPr/>
            </p:nvSpPr>
            <p:spPr>
              <a:xfrm>
                <a:off x="3195458" y="3654023"/>
                <a:ext cx="1606414" cy="368715"/>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5" name="Google Shape;405;p20"/>
              <p:cNvSpPr/>
              <p:nvPr/>
            </p:nvSpPr>
            <p:spPr>
              <a:xfrm>
                <a:off x="3195458" y="3623609"/>
                <a:ext cx="1606414" cy="38394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6" name="Google Shape;406;p20"/>
              <p:cNvSpPr txBox="1"/>
              <p:nvPr/>
            </p:nvSpPr>
            <p:spPr>
              <a:xfrm>
                <a:off x="3265722" y="3955988"/>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Documents </a:t>
                </a:r>
              </a:p>
              <a:p>
                <a:pPr marL="171450" lvl="0" indent="-171450">
                  <a:buFont typeface="Wingdings" panose="05000000000000000000" pitchFamily="2" charset="2"/>
                  <a:buChar char="q"/>
                </a:pPr>
                <a:r>
                  <a:rPr lang="fr-FR" sz="900" dirty="0"/>
                  <a:t>Retour d’expérience</a:t>
                </a:r>
              </a:p>
              <a:p>
                <a:pPr marL="171450" lvl="0" indent="-171450">
                  <a:buFont typeface="Wingdings" panose="05000000000000000000" pitchFamily="2" charset="2"/>
                  <a:buChar char="q"/>
                </a:pPr>
                <a:r>
                  <a:rPr lang="fr-FR" sz="900" dirty="0"/>
                  <a:t>Conclusion sur le projet</a:t>
                </a:r>
              </a:p>
            </p:txBody>
          </p:sp>
          <p:sp>
            <p:nvSpPr>
              <p:cNvPr id="407" name="Google Shape;407;p20"/>
              <p:cNvSpPr txBox="1"/>
              <p:nvPr/>
            </p:nvSpPr>
            <p:spPr>
              <a:xfrm>
                <a:off x="3195450" y="3613247"/>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2026</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08" name="Google Shape;408;p20"/>
            <p:cNvGrpSpPr/>
            <p:nvPr/>
          </p:nvGrpSpPr>
          <p:grpSpPr>
            <a:xfrm>
              <a:off x="2723278" y="2387425"/>
              <a:ext cx="2078594" cy="979041"/>
              <a:chOff x="2723278" y="2387425"/>
              <a:chExt cx="2078594" cy="979041"/>
            </a:xfrm>
          </p:grpSpPr>
          <p:sp>
            <p:nvSpPr>
              <p:cNvPr id="409" name="Google Shape;409;p20"/>
              <p:cNvSpPr/>
              <p:nvPr/>
            </p:nvSpPr>
            <p:spPr>
              <a:xfrm>
                <a:off x="2723278" y="2405547"/>
                <a:ext cx="1980694" cy="960919"/>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0" name="Google Shape;410;p20"/>
              <p:cNvSpPr/>
              <p:nvPr/>
            </p:nvSpPr>
            <p:spPr>
              <a:xfrm>
                <a:off x="4624272" y="2643417"/>
                <a:ext cx="177598" cy="256076"/>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1" name="Google Shape;411;p20"/>
              <p:cNvSpPr/>
              <p:nvPr/>
            </p:nvSpPr>
            <p:spPr>
              <a:xfrm>
                <a:off x="2725573" y="2387840"/>
                <a:ext cx="1939698" cy="923442"/>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2" name="Google Shape;412;p20"/>
              <p:cNvSpPr/>
              <p:nvPr/>
            </p:nvSpPr>
            <p:spPr>
              <a:xfrm>
                <a:off x="2752419" y="2871873"/>
                <a:ext cx="232247" cy="232247"/>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3" name="Google Shape;413;p20"/>
              <p:cNvSpPr/>
              <p:nvPr/>
            </p:nvSpPr>
            <p:spPr>
              <a:xfrm>
                <a:off x="3195458" y="2417319"/>
                <a:ext cx="1606414" cy="36912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4" name="Google Shape;414;p20"/>
              <p:cNvSpPr/>
              <p:nvPr/>
            </p:nvSpPr>
            <p:spPr>
              <a:xfrm>
                <a:off x="3195458" y="2387428"/>
                <a:ext cx="1606414" cy="383816"/>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5" name="Google Shape;415;p20"/>
              <p:cNvSpPr txBox="1"/>
              <p:nvPr/>
            </p:nvSpPr>
            <p:spPr>
              <a:xfrm>
                <a:off x="3265722" y="2715750"/>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Maquette 4x4</a:t>
                </a:r>
              </a:p>
              <a:p>
                <a:pPr marL="171450" lvl="0" indent="-171450">
                  <a:buFont typeface="Wingdings" panose="05000000000000000000" pitchFamily="2" charset="2"/>
                  <a:buChar char="q"/>
                </a:pPr>
                <a:r>
                  <a:rPr lang="fr-FR" sz="1000" dirty="0"/>
                  <a:t>Revue d’acceptation</a:t>
                </a:r>
              </a:p>
            </p:txBody>
          </p:sp>
          <p:sp>
            <p:nvSpPr>
              <p:cNvPr id="416" name="Google Shape;416;p20"/>
              <p:cNvSpPr txBox="1"/>
              <p:nvPr/>
            </p:nvSpPr>
            <p:spPr>
              <a:xfrm>
                <a:off x="3195450" y="23874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Sept-Oct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17" name="Google Shape;417;p20"/>
            <p:cNvGrpSpPr/>
            <p:nvPr/>
          </p:nvGrpSpPr>
          <p:grpSpPr>
            <a:xfrm>
              <a:off x="2723278" y="1150750"/>
              <a:ext cx="2078594" cy="979497"/>
              <a:chOff x="2723278" y="1150750"/>
              <a:chExt cx="2078594" cy="979497"/>
            </a:xfrm>
          </p:grpSpPr>
          <p:sp>
            <p:nvSpPr>
              <p:cNvPr id="418" name="Google Shape;418;p20"/>
              <p:cNvSpPr/>
              <p:nvPr/>
            </p:nvSpPr>
            <p:spPr>
              <a:xfrm>
                <a:off x="2723278" y="1169328"/>
                <a:ext cx="1980694" cy="960919"/>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9" name="Google Shape;419;p20"/>
              <p:cNvSpPr/>
              <p:nvPr/>
            </p:nvSpPr>
            <p:spPr>
              <a:xfrm>
                <a:off x="4624272" y="1406505"/>
                <a:ext cx="177598" cy="256316"/>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0" name="Google Shape;420;p20"/>
              <p:cNvSpPr/>
              <p:nvPr/>
            </p:nvSpPr>
            <p:spPr>
              <a:xfrm>
                <a:off x="2725573" y="1151201"/>
                <a:ext cx="1939698" cy="923901"/>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1" name="Google Shape;421;p20"/>
              <p:cNvSpPr/>
              <p:nvPr/>
            </p:nvSpPr>
            <p:spPr>
              <a:xfrm>
                <a:off x="2752419" y="1635195"/>
                <a:ext cx="232247" cy="23228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2" name="Google Shape;422;p20"/>
              <p:cNvSpPr/>
              <p:nvPr/>
            </p:nvSpPr>
            <p:spPr>
              <a:xfrm>
                <a:off x="3195458" y="1181162"/>
                <a:ext cx="1606414" cy="368736"/>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3" name="Google Shape;423;p20"/>
              <p:cNvSpPr/>
              <p:nvPr/>
            </p:nvSpPr>
            <p:spPr>
              <a:xfrm>
                <a:off x="3195458" y="1150750"/>
                <a:ext cx="1606414" cy="383921"/>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4" name="Google Shape;424;p20"/>
              <p:cNvSpPr txBox="1"/>
              <p:nvPr/>
            </p:nvSpPr>
            <p:spPr>
              <a:xfrm>
                <a:off x="3265722" y="1424357"/>
                <a:ext cx="1390200" cy="668452"/>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Validation du projet </a:t>
                </a:r>
              </a:p>
              <a:p>
                <a:pPr marL="171450" lvl="0" indent="-171450">
                  <a:buFont typeface="Wingdings" panose="05000000000000000000" pitchFamily="2" charset="2"/>
                  <a:buChar char="q"/>
                </a:pPr>
                <a:r>
                  <a:rPr lang="fr-FR" sz="1000" dirty="0"/>
                  <a:t>Financement</a:t>
                </a:r>
              </a:p>
            </p:txBody>
          </p:sp>
          <p:sp>
            <p:nvSpPr>
              <p:cNvPr id="425" name="Google Shape;425;p20"/>
              <p:cNvSpPr txBox="1"/>
              <p:nvPr/>
            </p:nvSpPr>
            <p:spPr>
              <a:xfrm>
                <a:off x="3195450" y="115075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Mai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26" name="Google Shape;426;p20"/>
            <p:cNvGrpSpPr/>
            <p:nvPr/>
          </p:nvGrpSpPr>
          <p:grpSpPr>
            <a:xfrm>
              <a:off x="933838" y="532900"/>
              <a:ext cx="2079971" cy="979046"/>
              <a:chOff x="933838" y="532900"/>
              <a:chExt cx="2079971" cy="979046"/>
            </a:xfrm>
          </p:grpSpPr>
          <p:sp>
            <p:nvSpPr>
              <p:cNvPr id="427" name="Google Shape;427;p20"/>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8" name="Google Shape;428;p20"/>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9" name="Google Shape;429;p20"/>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30" name="Google Shape;430;p20"/>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1" name="Google Shape;431;p20"/>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2" name="Google Shape;432;p20"/>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Fira Sans Extra Condensed"/>
                  <a:cs typeface="Fira Sans Extra Condensed"/>
                  <a:sym typeface="Fira Sans Extra Condensed"/>
                </a:endParaRPr>
              </a:p>
            </p:txBody>
          </p:sp>
          <p:sp>
            <p:nvSpPr>
              <p:cNvPr id="433" name="Google Shape;433;p20"/>
              <p:cNvSpPr txBox="1"/>
              <p:nvPr/>
            </p:nvSpPr>
            <p:spPr>
              <a:xfrm>
                <a:off x="1081172" y="857225"/>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ü"/>
                </a:pPr>
                <a:r>
                  <a:rPr lang="fr-FR" sz="900" dirty="0">
                    <a:latin typeface="+mj-lt"/>
                  </a:rPr>
                  <a:t>Gestion de projet</a:t>
                </a:r>
              </a:p>
              <a:p>
                <a:pPr marL="171450" lvl="0" indent="-171450">
                  <a:buFont typeface="Wingdings" panose="05000000000000000000" pitchFamily="2" charset="2"/>
                  <a:buChar char="ü"/>
                </a:pPr>
                <a:r>
                  <a:rPr lang="fr-FR" sz="900" dirty="0">
                    <a:latin typeface="+mj-lt"/>
                  </a:rPr>
                  <a:t>Analyse préliminaire</a:t>
                </a:r>
              </a:p>
            </p:txBody>
          </p:sp>
          <p:sp>
            <p:nvSpPr>
              <p:cNvPr id="434" name="Google Shape;434;p20"/>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35" name="Google Shape;435;p20"/>
            <p:cNvGrpSpPr/>
            <p:nvPr/>
          </p:nvGrpSpPr>
          <p:grpSpPr>
            <a:xfrm>
              <a:off x="933838" y="1769089"/>
              <a:ext cx="2079971" cy="979077"/>
              <a:chOff x="933838" y="1769089"/>
              <a:chExt cx="2079971" cy="979077"/>
            </a:xfrm>
          </p:grpSpPr>
          <p:sp>
            <p:nvSpPr>
              <p:cNvPr id="436" name="Google Shape;436;p20"/>
              <p:cNvSpPr/>
              <p:nvPr/>
            </p:nvSpPr>
            <p:spPr>
              <a:xfrm>
                <a:off x="1033115" y="1787667"/>
                <a:ext cx="1980694" cy="960499"/>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7" name="Google Shape;437;p20"/>
              <p:cNvSpPr/>
              <p:nvPr/>
            </p:nvSpPr>
            <p:spPr>
              <a:xfrm>
                <a:off x="933838" y="2025120"/>
                <a:ext cx="177598" cy="256034"/>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8" name="Google Shape;438;p20"/>
              <p:cNvSpPr/>
              <p:nvPr/>
            </p:nvSpPr>
            <p:spPr>
              <a:xfrm>
                <a:off x="1071816" y="1769540"/>
                <a:ext cx="1939277" cy="923442"/>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9" name="Google Shape;439;p20"/>
              <p:cNvSpPr/>
              <p:nvPr/>
            </p:nvSpPr>
            <p:spPr>
              <a:xfrm>
                <a:off x="2752419" y="2253534"/>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0" name="Google Shape;440;p20"/>
              <p:cNvSpPr/>
              <p:nvPr/>
            </p:nvSpPr>
            <p:spPr>
              <a:xfrm>
                <a:off x="935214" y="1799534"/>
                <a:ext cx="1606414" cy="368572"/>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1" name="Google Shape;441;p20"/>
              <p:cNvSpPr/>
              <p:nvPr/>
            </p:nvSpPr>
            <p:spPr>
              <a:xfrm>
                <a:off x="935214" y="1769089"/>
                <a:ext cx="1606414" cy="384327"/>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2" name="Google Shape;442;p20"/>
              <p:cNvSpPr txBox="1"/>
              <p:nvPr/>
            </p:nvSpPr>
            <p:spPr>
              <a:xfrm>
                <a:off x="1081172" y="209766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Début de la R&amp;D</a:t>
                </a:r>
              </a:p>
              <a:p>
                <a:pPr marL="171450" lvl="0" indent="-171450">
                  <a:buFont typeface="Wingdings" panose="05000000000000000000" pitchFamily="2" charset="2"/>
                  <a:buChar char="q"/>
                </a:pPr>
                <a:r>
                  <a:rPr lang="fr-FR" sz="1000" dirty="0"/>
                  <a:t>Maquette 2x2 </a:t>
                </a:r>
              </a:p>
            </p:txBody>
          </p:sp>
          <p:sp>
            <p:nvSpPr>
              <p:cNvPr id="443" name="Google Shape;443;p20"/>
              <p:cNvSpPr txBox="1"/>
              <p:nvPr/>
            </p:nvSpPr>
            <p:spPr>
              <a:xfrm>
                <a:off x="1071825" y="1769313"/>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mj-lt"/>
                    <a:ea typeface="Fira Sans Extra Condensed Medium"/>
                    <a:cs typeface="Fira Sans Extra Condensed Medium"/>
                    <a:sym typeface="Fira Sans Extra Condensed Medium"/>
                  </a:rPr>
                  <a:t>Juillet-Août 2025</a:t>
                </a:r>
                <a:endParaRPr dirty="0">
                  <a:solidFill>
                    <a:srgbClr val="FFFFFF"/>
                  </a:solidFill>
                  <a:latin typeface="+mj-lt"/>
                  <a:ea typeface="Fira Sans Extra Condensed Medium"/>
                  <a:cs typeface="Fira Sans Extra Condensed Medium"/>
                  <a:sym typeface="Fira Sans Extra Condensed Medium"/>
                </a:endParaRPr>
              </a:p>
            </p:txBody>
          </p:sp>
        </p:grpSp>
        <p:grpSp>
          <p:nvGrpSpPr>
            <p:cNvPr id="444" name="Google Shape;444;p20"/>
            <p:cNvGrpSpPr/>
            <p:nvPr/>
          </p:nvGrpSpPr>
          <p:grpSpPr>
            <a:xfrm>
              <a:off x="933838" y="3004176"/>
              <a:ext cx="2079971" cy="980591"/>
              <a:chOff x="933838" y="3004176"/>
              <a:chExt cx="2079971" cy="980591"/>
            </a:xfrm>
          </p:grpSpPr>
          <p:sp>
            <p:nvSpPr>
              <p:cNvPr id="445" name="Google Shape;445;p20"/>
              <p:cNvSpPr/>
              <p:nvPr/>
            </p:nvSpPr>
            <p:spPr>
              <a:xfrm>
                <a:off x="1033115" y="3023886"/>
                <a:ext cx="1980694" cy="960881"/>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6" name="Google Shape;446;p20"/>
              <p:cNvSpPr/>
              <p:nvPr/>
            </p:nvSpPr>
            <p:spPr>
              <a:xfrm>
                <a:off x="933838" y="3261739"/>
                <a:ext cx="177598" cy="256061"/>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7" name="Google Shape;447;p20"/>
              <p:cNvSpPr/>
              <p:nvPr/>
            </p:nvSpPr>
            <p:spPr>
              <a:xfrm>
                <a:off x="1071816" y="3005721"/>
                <a:ext cx="1939277" cy="923901"/>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8" name="Google Shape;448;p20"/>
              <p:cNvSpPr/>
              <p:nvPr/>
            </p:nvSpPr>
            <p:spPr>
              <a:xfrm>
                <a:off x="2752419" y="3489753"/>
                <a:ext cx="232247" cy="232706"/>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9" name="Google Shape;449;p20"/>
              <p:cNvSpPr/>
              <p:nvPr/>
            </p:nvSpPr>
            <p:spPr>
              <a:xfrm>
                <a:off x="935214" y="3035660"/>
                <a:ext cx="1606414" cy="369104"/>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50" name="Google Shape;450;p20"/>
              <p:cNvSpPr/>
              <p:nvPr/>
            </p:nvSpPr>
            <p:spPr>
              <a:xfrm>
                <a:off x="935214" y="3005729"/>
                <a:ext cx="1606414" cy="383794"/>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51" name="Google Shape;451;p20"/>
              <p:cNvSpPr txBox="1"/>
              <p:nvPr/>
            </p:nvSpPr>
            <p:spPr>
              <a:xfrm>
                <a:off x="1081172" y="333811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Maquette finale 8x8</a:t>
                </a:r>
              </a:p>
              <a:p>
                <a:pPr marL="171450" lvl="0" indent="-171450">
                  <a:buFont typeface="Wingdings" panose="05000000000000000000" pitchFamily="2" charset="2"/>
                  <a:buChar char="q"/>
                </a:pPr>
                <a:r>
                  <a:rPr lang="fr-FR" sz="900" dirty="0"/>
                  <a:t>Test et Rectification</a:t>
                </a:r>
              </a:p>
              <a:p>
                <a:pPr marL="171450" lvl="0" indent="-171450">
                  <a:buFont typeface="Wingdings" panose="05000000000000000000" pitchFamily="2" charset="2"/>
                  <a:buChar char="q"/>
                </a:pPr>
                <a:r>
                  <a:rPr lang="fr-FR" sz="900" dirty="0"/>
                  <a:t>Fin de la R&amp;D</a:t>
                </a:r>
              </a:p>
            </p:txBody>
          </p:sp>
          <p:sp>
            <p:nvSpPr>
              <p:cNvPr id="452" name="Google Shape;452;p20"/>
              <p:cNvSpPr txBox="1"/>
              <p:nvPr/>
            </p:nvSpPr>
            <p:spPr>
              <a:xfrm>
                <a:off x="1056441" y="3004176"/>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err="1">
                    <a:solidFill>
                      <a:srgbClr val="FFFFFF"/>
                    </a:solidFill>
                    <a:latin typeface="+mj-lt"/>
                    <a:ea typeface="Fira Sans Extra Condensed Medium"/>
                    <a:cs typeface="Fira Sans Extra Condensed Medium"/>
                    <a:sym typeface="Fira Sans Extra Condensed Medium"/>
                  </a:rPr>
                  <a:t>Nov</a:t>
                </a:r>
                <a:r>
                  <a:rPr lang="fr-FR" sz="1600" dirty="0">
                    <a:solidFill>
                      <a:srgbClr val="FFFFFF"/>
                    </a:solidFill>
                    <a:latin typeface="+mj-lt"/>
                    <a:ea typeface="Fira Sans Extra Condensed Medium"/>
                    <a:cs typeface="Fira Sans Extra Condensed Medium"/>
                    <a:sym typeface="Fira Sans Extra Condensed Medium"/>
                  </a:rPr>
                  <a:t>-Déc 2025</a:t>
                </a:r>
                <a:endParaRPr sz="1600" dirty="0">
                  <a:solidFill>
                    <a:srgbClr val="FFFFFF"/>
                  </a:solidFill>
                  <a:latin typeface="+mj-lt"/>
                  <a:ea typeface="Fira Sans Extra Condensed Medium"/>
                  <a:cs typeface="Fira Sans Extra Condensed Medium"/>
                  <a:sym typeface="Fira Sans Extra Condensed Medium"/>
                </a:endParaRPr>
              </a:p>
            </p:txBody>
          </p:sp>
        </p:grpSp>
      </p:grpSp>
      <p:sp>
        <p:nvSpPr>
          <p:cNvPr id="6" name="Google Shape;709;p32">
            <a:extLst>
              <a:ext uri="{FF2B5EF4-FFF2-40B4-BE49-F238E27FC236}">
                <a16:creationId xmlns:a16="http://schemas.microsoft.com/office/drawing/2014/main" id="{DF7E9311-01F9-933F-023E-99C621D33755}"/>
              </a:ext>
            </a:extLst>
          </p:cNvPr>
          <p:cNvSpPr txBox="1">
            <a:spLocks/>
          </p:cNvSpPr>
          <p:nvPr/>
        </p:nvSpPr>
        <p:spPr>
          <a:xfrm>
            <a:off x="507451" y="305320"/>
            <a:ext cx="36683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03</a:t>
            </a:r>
          </a:p>
        </p:txBody>
      </p:sp>
      <p:sp>
        <p:nvSpPr>
          <p:cNvPr id="7" name="Google Shape;708;p32">
            <a:extLst>
              <a:ext uri="{FF2B5EF4-FFF2-40B4-BE49-F238E27FC236}">
                <a16:creationId xmlns:a16="http://schemas.microsoft.com/office/drawing/2014/main" id="{8C7B5E58-1812-F359-F600-14E27CC37664}"/>
              </a:ext>
            </a:extLst>
          </p:cNvPr>
          <p:cNvSpPr txBox="1">
            <a:spLocks/>
          </p:cNvSpPr>
          <p:nvPr/>
        </p:nvSpPr>
        <p:spPr>
          <a:xfrm>
            <a:off x="1741355" y="305320"/>
            <a:ext cx="2546562"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Prévisions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2706A82E-437A-BB47-5633-77436E5A6DCC}"/>
            </a:ext>
          </a:extLst>
        </p:cNvPr>
        <p:cNvGrpSpPr/>
        <p:nvPr/>
      </p:nvGrpSpPr>
      <p:grpSpPr>
        <a:xfrm>
          <a:off x="0" y="0"/>
          <a:ext cx="0" cy="0"/>
          <a:chOff x="0" y="0"/>
          <a:chExt cx="0" cy="0"/>
        </a:xfrm>
      </p:grpSpPr>
      <p:sp>
        <p:nvSpPr>
          <p:cNvPr id="3" name="Google Shape;708;p32">
            <a:extLst>
              <a:ext uri="{FF2B5EF4-FFF2-40B4-BE49-F238E27FC236}">
                <a16:creationId xmlns:a16="http://schemas.microsoft.com/office/drawing/2014/main" id="{D10E7FED-780E-FEC6-16A2-19E18C3C09E4}"/>
              </a:ext>
            </a:extLst>
          </p:cNvPr>
          <p:cNvSpPr txBox="1">
            <a:spLocks/>
          </p:cNvSpPr>
          <p:nvPr/>
        </p:nvSpPr>
        <p:spPr>
          <a:xfrm>
            <a:off x="4785382" y="2654851"/>
            <a:ext cx="2624431" cy="6971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Besoins</a:t>
            </a:r>
          </a:p>
        </p:txBody>
      </p:sp>
      <p:sp>
        <p:nvSpPr>
          <p:cNvPr id="4" name="Google Shape;709;p32">
            <a:extLst>
              <a:ext uri="{FF2B5EF4-FFF2-40B4-BE49-F238E27FC236}">
                <a16:creationId xmlns:a16="http://schemas.microsoft.com/office/drawing/2014/main" id="{D3BE60EB-D336-EDD4-7510-9B1A0919EB21}"/>
              </a:ext>
            </a:extLst>
          </p:cNvPr>
          <p:cNvSpPr txBox="1">
            <a:spLocks/>
          </p:cNvSpPr>
          <p:nvPr/>
        </p:nvSpPr>
        <p:spPr>
          <a:xfrm>
            <a:off x="5548898" y="13912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04</a:t>
            </a:r>
          </a:p>
        </p:txBody>
      </p:sp>
      <p:pic>
        <p:nvPicPr>
          <p:cNvPr id="12" name="Image 11" descr="Une image contenant noir, obscurité&#10;&#10;Le contenu généré par l’IA peut être incorrect.">
            <a:extLst>
              <a:ext uri="{FF2B5EF4-FFF2-40B4-BE49-F238E27FC236}">
                <a16:creationId xmlns:a16="http://schemas.microsoft.com/office/drawing/2014/main" id="{94B11CAA-2E4C-CD03-FA21-F7B54DB749EE}"/>
              </a:ext>
            </a:extLst>
          </p:cNvPr>
          <p:cNvPicPr>
            <a:picLocks noChangeAspect="1"/>
          </p:cNvPicPr>
          <p:nvPr/>
        </p:nvPicPr>
        <p:blipFill>
          <a:blip r:embed="rId3"/>
          <a:stretch>
            <a:fillRect/>
          </a:stretch>
        </p:blipFill>
        <p:spPr>
          <a:xfrm>
            <a:off x="1536499" y="2120321"/>
            <a:ext cx="1940784" cy="2232660"/>
          </a:xfrm>
          <a:prstGeom prst="rect">
            <a:avLst/>
          </a:prstGeom>
        </p:spPr>
      </p:pic>
      <p:pic>
        <p:nvPicPr>
          <p:cNvPr id="13" name="Image 12" descr="Une image contenant noir, obscurité&#10;&#10;Le contenu généré par l’IA peut être incorrect.">
            <a:extLst>
              <a:ext uri="{FF2B5EF4-FFF2-40B4-BE49-F238E27FC236}">
                <a16:creationId xmlns:a16="http://schemas.microsoft.com/office/drawing/2014/main" id="{BFA29DD4-699A-C944-8492-F6A6D5687814}"/>
              </a:ext>
            </a:extLst>
          </p:cNvPr>
          <p:cNvPicPr>
            <a:picLocks noChangeAspect="1"/>
          </p:cNvPicPr>
          <p:nvPr/>
        </p:nvPicPr>
        <p:blipFill>
          <a:blip r:embed="rId4">
            <a:alphaModFix/>
          </a:blip>
          <a:stretch>
            <a:fillRect/>
          </a:stretch>
        </p:blipFill>
        <p:spPr>
          <a:xfrm>
            <a:off x="2043230" y="790520"/>
            <a:ext cx="927322" cy="927322"/>
          </a:xfrm>
          <a:prstGeom prst="rect">
            <a:avLst/>
          </a:prstGeom>
        </p:spPr>
      </p:pic>
      <p:grpSp>
        <p:nvGrpSpPr>
          <p:cNvPr id="24" name="Groupe 23">
            <a:extLst>
              <a:ext uri="{FF2B5EF4-FFF2-40B4-BE49-F238E27FC236}">
                <a16:creationId xmlns:a16="http://schemas.microsoft.com/office/drawing/2014/main" id="{4F12E32C-F549-B2D4-BCA4-BD656146C4B1}"/>
              </a:ext>
            </a:extLst>
          </p:cNvPr>
          <p:cNvGrpSpPr/>
          <p:nvPr/>
        </p:nvGrpSpPr>
        <p:grpSpPr>
          <a:xfrm>
            <a:off x="3414306" y="1717842"/>
            <a:ext cx="867410" cy="866140"/>
            <a:chOff x="4924870" y="3460389"/>
            <a:chExt cx="867410" cy="866140"/>
          </a:xfrm>
        </p:grpSpPr>
        <p:pic>
          <p:nvPicPr>
            <p:cNvPr id="21" name="Image 20" descr="Une image contenant noir, obscurité&#10;&#10;Le contenu généré par l’IA peut être incorrect.">
              <a:extLst>
                <a:ext uri="{FF2B5EF4-FFF2-40B4-BE49-F238E27FC236}">
                  <a16:creationId xmlns:a16="http://schemas.microsoft.com/office/drawing/2014/main" id="{6418B349-CB30-D36D-CF81-CD0B02B2A970}"/>
                </a:ext>
              </a:extLst>
            </p:cNvPr>
            <p:cNvPicPr>
              <a:picLocks noChangeAspect="1"/>
            </p:cNvPicPr>
            <p:nvPr/>
          </p:nvPicPr>
          <p:blipFill>
            <a:blip r:embed="rId5"/>
            <a:stretch>
              <a:fillRect/>
            </a:stretch>
          </p:blipFill>
          <p:spPr>
            <a:xfrm>
              <a:off x="5099521" y="3630919"/>
              <a:ext cx="525080" cy="525080"/>
            </a:xfrm>
            <a:prstGeom prst="rect">
              <a:avLst/>
            </a:prstGeom>
          </p:spPr>
        </p:pic>
        <p:grpSp>
          <p:nvGrpSpPr>
            <p:cNvPr id="17" name="Groupe 16">
              <a:extLst>
                <a:ext uri="{FF2B5EF4-FFF2-40B4-BE49-F238E27FC236}">
                  <a16:creationId xmlns:a16="http://schemas.microsoft.com/office/drawing/2014/main" id="{41D65936-121E-A744-6692-CE101A4B97AA}"/>
                </a:ext>
              </a:extLst>
            </p:cNvPr>
            <p:cNvGrpSpPr/>
            <p:nvPr/>
          </p:nvGrpSpPr>
          <p:grpSpPr>
            <a:xfrm>
              <a:off x="4924870" y="3460389"/>
              <a:ext cx="867410" cy="866140"/>
              <a:chOff x="4193540" y="3487420"/>
              <a:chExt cx="867410" cy="866140"/>
            </a:xfrm>
          </p:grpSpPr>
          <p:sp>
            <p:nvSpPr>
              <p:cNvPr id="15" name="Ellipse 14">
                <a:extLst>
                  <a:ext uri="{FF2B5EF4-FFF2-40B4-BE49-F238E27FC236}">
                    <a16:creationId xmlns:a16="http://schemas.microsoft.com/office/drawing/2014/main" id="{E11B50D6-6DFE-F99D-1B36-CD8DDFC1145C}"/>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4B6CE9B2-BA5A-AB71-DCE3-567B4A4009B8}"/>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5" name="Groupe 24">
            <a:extLst>
              <a:ext uri="{FF2B5EF4-FFF2-40B4-BE49-F238E27FC236}">
                <a16:creationId xmlns:a16="http://schemas.microsoft.com/office/drawing/2014/main" id="{4323340C-4CB8-DDA6-AEAC-534090288B96}"/>
              </a:ext>
            </a:extLst>
          </p:cNvPr>
          <p:cNvGrpSpPr/>
          <p:nvPr/>
        </p:nvGrpSpPr>
        <p:grpSpPr>
          <a:xfrm>
            <a:off x="732066" y="1717842"/>
            <a:ext cx="867410" cy="866140"/>
            <a:chOff x="6352080" y="3518200"/>
            <a:chExt cx="867410" cy="866140"/>
          </a:xfrm>
        </p:grpSpPr>
        <p:pic>
          <p:nvPicPr>
            <p:cNvPr id="19" name="Image 18" descr="Une image contenant noir, obscurité&#10;&#10;Le contenu généré par l’IA peut être incorrect.">
              <a:extLst>
                <a:ext uri="{FF2B5EF4-FFF2-40B4-BE49-F238E27FC236}">
                  <a16:creationId xmlns:a16="http://schemas.microsoft.com/office/drawing/2014/main" id="{A412C5D2-F8F8-9604-D952-1AA46D02800D}"/>
                </a:ext>
              </a:extLst>
            </p:cNvPr>
            <p:cNvPicPr>
              <a:picLocks noChangeAspect="1"/>
            </p:cNvPicPr>
            <p:nvPr/>
          </p:nvPicPr>
          <p:blipFill>
            <a:blip r:embed="rId6"/>
            <a:stretch>
              <a:fillRect/>
            </a:stretch>
          </p:blipFill>
          <p:spPr>
            <a:xfrm>
              <a:off x="6567223" y="3732708"/>
              <a:ext cx="437124" cy="437124"/>
            </a:xfrm>
            <a:prstGeom prst="rect">
              <a:avLst/>
            </a:prstGeom>
          </p:spPr>
        </p:pic>
        <p:grpSp>
          <p:nvGrpSpPr>
            <p:cNvPr id="20" name="Groupe 19">
              <a:extLst>
                <a:ext uri="{FF2B5EF4-FFF2-40B4-BE49-F238E27FC236}">
                  <a16:creationId xmlns:a16="http://schemas.microsoft.com/office/drawing/2014/main" id="{7D2CA6E5-AD06-AB03-E380-90EA015C1AA4}"/>
                </a:ext>
              </a:extLst>
            </p:cNvPr>
            <p:cNvGrpSpPr/>
            <p:nvPr/>
          </p:nvGrpSpPr>
          <p:grpSpPr>
            <a:xfrm>
              <a:off x="6352080" y="3518200"/>
              <a:ext cx="867410" cy="866140"/>
              <a:chOff x="4193540" y="3487420"/>
              <a:chExt cx="867410" cy="866140"/>
            </a:xfrm>
          </p:grpSpPr>
          <p:sp>
            <p:nvSpPr>
              <p:cNvPr id="22" name="Ellipse 21">
                <a:extLst>
                  <a:ext uri="{FF2B5EF4-FFF2-40B4-BE49-F238E27FC236}">
                    <a16:creationId xmlns:a16="http://schemas.microsoft.com/office/drawing/2014/main" id="{D448D0C8-B656-615F-CF5B-738D7E2D0862}"/>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1B5DBD6D-9827-A52F-07C7-88F966CC2CC1}"/>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2018703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672C6A05-21B2-D37D-7D89-3536E95F34A8}"/>
            </a:ext>
          </a:extLst>
        </p:cNvPr>
        <p:cNvGrpSpPr/>
        <p:nvPr/>
      </p:nvGrpSpPr>
      <p:grpSpPr>
        <a:xfrm>
          <a:off x="0" y="0"/>
          <a:ext cx="0" cy="0"/>
          <a:chOff x="0" y="0"/>
          <a:chExt cx="0" cy="0"/>
        </a:xfrm>
      </p:grpSpPr>
      <p:sp>
        <p:nvSpPr>
          <p:cNvPr id="15" name="Sous-titre 14">
            <a:extLst>
              <a:ext uri="{FF2B5EF4-FFF2-40B4-BE49-F238E27FC236}">
                <a16:creationId xmlns:a16="http://schemas.microsoft.com/office/drawing/2014/main" id="{A75DAE97-7156-15AF-7738-D5A42E2BBAE0}"/>
              </a:ext>
            </a:extLst>
          </p:cNvPr>
          <p:cNvSpPr>
            <a:spLocks noGrp="1"/>
          </p:cNvSpPr>
          <p:nvPr>
            <p:ph type="subTitle" idx="4"/>
          </p:nvPr>
        </p:nvSpPr>
        <p:spPr>
          <a:xfrm>
            <a:off x="720000" y="2911652"/>
            <a:ext cx="2879700" cy="452100"/>
          </a:xfrm>
        </p:spPr>
        <p:txBody>
          <a:bodyPr/>
          <a:lstStyle/>
          <a:p>
            <a:r>
              <a:rPr lang="fr-FR" dirty="0"/>
              <a:t>Matériel</a:t>
            </a:r>
          </a:p>
        </p:txBody>
      </p:sp>
      <p:sp>
        <p:nvSpPr>
          <p:cNvPr id="16" name="Sous-titre 15">
            <a:extLst>
              <a:ext uri="{FF2B5EF4-FFF2-40B4-BE49-F238E27FC236}">
                <a16:creationId xmlns:a16="http://schemas.microsoft.com/office/drawing/2014/main" id="{A2D368D3-F6D8-4F11-A9F0-ABA432E1B65D}"/>
              </a:ext>
            </a:extLst>
          </p:cNvPr>
          <p:cNvSpPr>
            <a:spLocks noGrp="1"/>
          </p:cNvSpPr>
          <p:nvPr>
            <p:ph type="subTitle" idx="5"/>
          </p:nvPr>
        </p:nvSpPr>
        <p:spPr>
          <a:xfrm>
            <a:off x="3840480" y="1265569"/>
            <a:ext cx="1463040" cy="452100"/>
          </a:xfrm>
        </p:spPr>
        <p:txBody>
          <a:bodyPr anchor="ctr"/>
          <a:lstStyle/>
          <a:p>
            <a:pPr algn="l"/>
            <a:r>
              <a:rPr lang="fr-FR" dirty="0"/>
              <a:t>Financier</a:t>
            </a:r>
          </a:p>
        </p:txBody>
      </p:sp>
      <p:sp>
        <p:nvSpPr>
          <p:cNvPr id="17" name="Sous-titre 16">
            <a:extLst>
              <a:ext uri="{FF2B5EF4-FFF2-40B4-BE49-F238E27FC236}">
                <a16:creationId xmlns:a16="http://schemas.microsoft.com/office/drawing/2014/main" id="{39AC1762-481D-EDFE-F0B5-0F5AA938D01B}"/>
              </a:ext>
            </a:extLst>
          </p:cNvPr>
          <p:cNvSpPr>
            <a:spLocks noGrp="1"/>
          </p:cNvSpPr>
          <p:nvPr>
            <p:ph type="subTitle" idx="6"/>
          </p:nvPr>
        </p:nvSpPr>
        <p:spPr/>
        <p:txBody>
          <a:bodyPr anchor="ctr"/>
          <a:lstStyle/>
          <a:p>
            <a:r>
              <a:rPr lang="fr-FR" dirty="0"/>
              <a:t>Intellectuel</a:t>
            </a:r>
          </a:p>
        </p:txBody>
      </p:sp>
      <p:pic>
        <p:nvPicPr>
          <p:cNvPr id="22" name="Image 21" descr="Une image contenant noir, obscurité&#10;&#10;Le contenu généré par l’IA peut être incorrect.">
            <a:extLst>
              <a:ext uri="{FF2B5EF4-FFF2-40B4-BE49-F238E27FC236}">
                <a16:creationId xmlns:a16="http://schemas.microsoft.com/office/drawing/2014/main" id="{BC5F3587-CBEC-4C43-B343-0CE71819D6AA}"/>
              </a:ext>
            </a:extLst>
          </p:cNvPr>
          <p:cNvPicPr>
            <a:picLocks noChangeAspect="1"/>
          </p:cNvPicPr>
          <p:nvPr/>
        </p:nvPicPr>
        <p:blipFill>
          <a:blip r:embed="rId3">
            <a:alphaModFix/>
          </a:blip>
          <a:stretch>
            <a:fillRect/>
          </a:stretch>
        </p:blipFill>
        <p:spPr>
          <a:xfrm>
            <a:off x="3976572" y="1717669"/>
            <a:ext cx="1190856" cy="1190856"/>
          </a:xfrm>
          <a:prstGeom prst="rect">
            <a:avLst/>
          </a:prstGeom>
        </p:spPr>
      </p:pic>
      <p:grpSp>
        <p:nvGrpSpPr>
          <p:cNvPr id="23" name="Groupe 22">
            <a:extLst>
              <a:ext uri="{FF2B5EF4-FFF2-40B4-BE49-F238E27FC236}">
                <a16:creationId xmlns:a16="http://schemas.microsoft.com/office/drawing/2014/main" id="{E1CA109E-5EA6-D632-B193-5F7805C0EEEE}"/>
              </a:ext>
            </a:extLst>
          </p:cNvPr>
          <p:cNvGrpSpPr/>
          <p:nvPr/>
        </p:nvGrpSpPr>
        <p:grpSpPr>
          <a:xfrm>
            <a:off x="6427191" y="3415716"/>
            <a:ext cx="1113920" cy="1112290"/>
            <a:chOff x="4924870" y="3460389"/>
            <a:chExt cx="867410" cy="866140"/>
          </a:xfrm>
        </p:grpSpPr>
        <p:pic>
          <p:nvPicPr>
            <p:cNvPr id="24" name="Image 23" descr="Une image contenant noir, obscurité&#10;&#10;Le contenu généré par l’IA peut être incorrect.">
              <a:extLst>
                <a:ext uri="{FF2B5EF4-FFF2-40B4-BE49-F238E27FC236}">
                  <a16:creationId xmlns:a16="http://schemas.microsoft.com/office/drawing/2014/main" id="{02983135-8646-BDE9-5621-A678BE0E570D}"/>
                </a:ext>
              </a:extLst>
            </p:cNvPr>
            <p:cNvPicPr>
              <a:picLocks noChangeAspect="1"/>
            </p:cNvPicPr>
            <p:nvPr/>
          </p:nvPicPr>
          <p:blipFill>
            <a:blip r:embed="rId4"/>
            <a:stretch>
              <a:fillRect/>
            </a:stretch>
          </p:blipFill>
          <p:spPr>
            <a:xfrm>
              <a:off x="5099521" y="3630919"/>
              <a:ext cx="525080" cy="525080"/>
            </a:xfrm>
            <a:prstGeom prst="rect">
              <a:avLst/>
            </a:prstGeom>
          </p:spPr>
        </p:pic>
        <p:grpSp>
          <p:nvGrpSpPr>
            <p:cNvPr id="25" name="Groupe 24">
              <a:extLst>
                <a:ext uri="{FF2B5EF4-FFF2-40B4-BE49-F238E27FC236}">
                  <a16:creationId xmlns:a16="http://schemas.microsoft.com/office/drawing/2014/main" id="{23FC9D39-B2A8-A8D4-5DE3-16BC0B1A24F8}"/>
                </a:ext>
              </a:extLst>
            </p:cNvPr>
            <p:cNvGrpSpPr/>
            <p:nvPr/>
          </p:nvGrpSpPr>
          <p:grpSpPr>
            <a:xfrm>
              <a:off x="4924870" y="3460389"/>
              <a:ext cx="867410" cy="866140"/>
              <a:chOff x="4193540" y="3487420"/>
              <a:chExt cx="867410" cy="866140"/>
            </a:xfrm>
          </p:grpSpPr>
          <p:sp>
            <p:nvSpPr>
              <p:cNvPr id="26" name="Ellipse 25">
                <a:extLst>
                  <a:ext uri="{FF2B5EF4-FFF2-40B4-BE49-F238E27FC236}">
                    <a16:creationId xmlns:a16="http://schemas.microsoft.com/office/drawing/2014/main" id="{EDBB0AB4-C8B8-10ED-0BF4-D4E17D6BFE74}"/>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69FB2C3D-7374-826F-BCDB-31B7996EF8E3}"/>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8" name="Groupe 27">
            <a:extLst>
              <a:ext uri="{FF2B5EF4-FFF2-40B4-BE49-F238E27FC236}">
                <a16:creationId xmlns:a16="http://schemas.microsoft.com/office/drawing/2014/main" id="{48FDE68C-7C2B-D448-6287-9205164FBFB5}"/>
              </a:ext>
            </a:extLst>
          </p:cNvPr>
          <p:cNvGrpSpPr/>
          <p:nvPr/>
        </p:nvGrpSpPr>
        <p:grpSpPr>
          <a:xfrm>
            <a:off x="1695593" y="3415716"/>
            <a:ext cx="1113920" cy="1112290"/>
            <a:chOff x="6352080" y="3518200"/>
            <a:chExt cx="867410" cy="866140"/>
          </a:xfrm>
        </p:grpSpPr>
        <p:pic>
          <p:nvPicPr>
            <p:cNvPr id="29" name="Image 28" descr="Une image contenant noir, obscurité&#10;&#10;Le contenu généré par l’IA peut être incorrect.">
              <a:extLst>
                <a:ext uri="{FF2B5EF4-FFF2-40B4-BE49-F238E27FC236}">
                  <a16:creationId xmlns:a16="http://schemas.microsoft.com/office/drawing/2014/main" id="{D0E8489C-FBFD-9101-54A9-EA7432CE2972}"/>
                </a:ext>
              </a:extLst>
            </p:cNvPr>
            <p:cNvPicPr>
              <a:picLocks noChangeAspect="1"/>
            </p:cNvPicPr>
            <p:nvPr/>
          </p:nvPicPr>
          <p:blipFill>
            <a:blip r:embed="rId5"/>
            <a:stretch>
              <a:fillRect/>
            </a:stretch>
          </p:blipFill>
          <p:spPr>
            <a:xfrm>
              <a:off x="6567223" y="3732708"/>
              <a:ext cx="437124" cy="437124"/>
            </a:xfrm>
            <a:prstGeom prst="rect">
              <a:avLst/>
            </a:prstGeom>
          </p:spPr>
        </p:pic>
        <p:grpSp>
          <p:nvGrpSpPr>
            <p:cNvPr id="30" name="Groupe 29">
              <a:extLst>
                <a:ext uri="{FF2B5EF4-FFF2-40B4-BE49-F238E27FC236}">
                  <a16:creationId xmlns:a16="http://schemas.microsoft.com/office/drawing/2014/main" id="{73204D59-2CC4-BBCD-B102-719FD498FDA2}"/>
                </a:ext>
              </a:extLst>
            </p:cNvPr>
            <p:cNvGrpSpPr/>
            <p:nvPr/>
          </p:nvGrpSpPr>
          <p:grpSpPr>
            <a:xfrm>
              <a:off x="6352080" y="3518200"/>
              <a:ext cx="867410" cy="866140"/>
              <a:chOff x="4193540" y="3487420"/>
              <a:chExt cx="867410" cy="866140"/>
            </a:xfrm>
          </p:grpSpPr>
          <p:sp>
            <p:nvSpPr>
              <p:cNvPr id="31" name="Ellipse 30">
                <a:extLst>
                  <a:ext uri="{FF2B5EF4-FFF2-40B4-BE49-F238E27FC236}">
                    <a16:creationId xmlns:a16="http://schemas.microsoft.com/office/drawing/2014/main" id="{8EB414AE-9781-8F24-9892-3CA41AD80342}"/>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D0B404F2-C730-29F2-A32C-1CE3E144B9DE}"/>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39" name="Google Shape;709;p32">
            <a:extLst>
              <a:ext uri="{FF2B5EF4-FFF2-40B4-BE49-F238E27FC236}">
                <a16:creationId xmlns:a16="http://schemas.microsoft.com/office/drawing/2014/main" id="{3C72A306-1090-4EC2-4913-94D8A830E5D0}"/>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40" name="Google Shape;709;p32">
            <a:extLst>
              <a:ext uri="{FF2B5EF4-FFF2-40B4-BE49-F238E27FC236}">
                <a16:creationId xmlns:a16="http://schemas.microsoft.com/office/drawing/2014/main" id="{19FA1BB2-FE71-1C42-7B28-94345263EF36}"/>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41" name="Google Shape;708;p32">
            <a:extLst>
              <a:ext uri="{FF2B5EF4-FFF2-40B4-BE49-F238E27FC236}">
                <a16:creationId xmlns:a16="http://schemas.microsoft.com/office/drawing/2014/main" id="{E13EC7C7-92F5-8E2E-AA9A-34DAA8985E26}"/>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
        <p:nvSpPr>
          <p:cNvPr id="2" name="ZoneTexte 1">
            <a:extLst>
              <a:ext uri="{FF2B5EF4-FFF2-40B4-BE49-F238E27FC236}">
                <a16:creationId xmlns:a16="http://schemas.microsoft.com/office/drawing/2014/main" id="{6CCDCC86-5FBB-92CA-DC36-BDB5884D602E}"/>
              </a:ext>
            </a:extLst>
          </p:cNvPr>
          <p:cNvSpPr txBox="1"/>
          <p:nvPr/>
        </p:nvSpPr>
        <p:spPr>
          <a:xfrm>
            <a:off x="8345837" y="4686965"/>
            <a:ext cx="798163" cy="456535"/>
          </a:xfrm>
          <a:prstGeom prst="rect">
            <a:avLst/>
          </a:prstGeom>
          <a:solidFill>
            <a:srgbClr val="D7D7D7"/>
          </a:solidFill>
        </p:spPr>
        <p:txBody>
          <a:bodyPr wrap="square" rtlCol="0" anchor="t">
            <a:spAutoFit/>
          </a:bodyPr>
          <a:lstStyle/>
          <a:p>
            <a:pPr algn="r">
              <a:lnSpc>
                <a:spcPct val="150000"/>
              </a:lnSpc>
            </a:pPr>
            <a:r>
              <a:rPr lang="fr-FR" sz="1800" dirty="0">
                <a:solidFill>
                  <a:schemeClr val="bg1">
                    <a:lumMod val="75000"/>
                  </a:schemeClr>
                </a:solidFill>
                <a:latin typeface="Arial" panose="020B0604020202020204" pitchFamily="34" charset="0"/>
              </a:rPr>
              <a:t>13</a:t>
            </a:r>
            <a:r>
              <a:rPr kumimoji="0" lang="fr-FR" sz="1800" b="0" i="0" u="none" strike="noStrike" cap="none" normalizeH="0" baseline="0" dirty="0">
                <a:ln>
                  <a:noFill/>
                </a:ln>
                <a:solidFill>
                  <a:schemeClr val="bg1">
                    <a:lumMod val="75000"/>
                  </a:schemeClr>
                </a:solidFill>
                <a:effectLst/>
                <a:latin typeface="Arial" panose="020B0604020202020204" pitchFamily="34" charset="0"/>
              </a:rPr>
              <a:t>/17</a:t>
            </a:r>
          </a:p>
        </p:txBody>
      </p:sp>
    </p:spTree>
    <p:extLst>
      <p:ext uri="{BB962C8B-B14F-4D97-AF65-F5344CB8AC3E}">
        <p14:creationId xmlns:p14="http://schemas.microsoft.com/office/powerpoint/2010/main" val="369649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FD4429A8-23F8-49BF-508E-97FA6BC12590}"/>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F9833160-E7A2-9C0D-9E82-811025A47D8F}"/>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3" name="Graphique 32">
            <a:extLst>
              <a:ext uri="{FF2B5EF4-FFF2-40B4-BE49-F238E27FC236}">
                <a16:creationId xmlns:a16="http://schemas.microsoft.com/office/drawing/2014/main" id="{C1C8029B-A0F5-741A-33B1-E5E1D9FA9D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42F3FA27-9F0D-3A6B-AAD6-CB565B4D2783}"/>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0" name="Groupe 9">
            <a:extLst>
              <a:ext uri="{FF2B5EF4-FFF2-40B4-BE49-F238E27FC236}">
                <a16:creationId xmlns:a16="http://schemas.microsoft.com/office/drawing/2014/main" id="{137004BD-84B1-8BB5-8B86-9449BE50EB58}"/>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44A1BF23-4A7A-5C9F-F189-D18CEC0BECC6}"/>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E485A188-48DD-9D6A-C430-8ABF81766840}"/>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624C4617-D9BC-6907-EA40-5F7A9AD27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542F8BAF-2563-3CBB-0F47-58348548A741}"/>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0C3183DC-44C2-7F4B-C8DB-41E334325889}"/>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900€</a:t>
            </a:r>
          </a:p>
        </p:txBody>
      </p:sp>
      <p:sp>
        <p:nvSpPr>
          <p:cNvPr id="38" name="Google Shape;832;p38">
            <a:extLst>
              <a:ext uri="{FF2B5EF4-FFF2-40B4-BE49-F238E27FC236}">
                <a16:creationId xmlns:a16="http://schemas.microsoft.com/office/drawing/2014/main" id="{CE892B5B-F19F-30D3-E010-0C91701DFD23}"/>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D15A6CD9-E642-65CD-965A-234F54D4F7BA}"/>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600€</a:t>
            </a:r>
          </a:p>
        </p:txBody>
      </p:sp>
      <p:sp>
        <p:nvSpPr>
          <p:cNvPr id="45" name="Google Shape;834;p38">
            <a:extLst>
              <a:ext uri="{FF2B5EF4-FFF2-40B4-BE49-F238E27FC236}">
                <a16:creationId xmlns:a16="http://schemas.microsoft.com/office/drawing/2014/main" id="{D1850C29-6416-1C33-DA72-5A5FF1953B11}"/>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540€</a:t>
            </a:r>
          </a:p>
        </p:txBody>
      </p:sp>
      <p:sp>
        <p:nvSpPr>
          <p:cNvPr id="46" name="Google Shape;835;p38">
            <a:extLst>
              <a:ext uri="{FF2B5EF4-FFF2-40B4-BE49-F238E27FC236}">
                <a16:creationId xmlns:a16="http://schemas.microsoft.com/office/drawing/2014/main" id="{A84566C4-6FDE-B9CC-1497-A7E32C397673}"/>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797BDE07-733A-E2ED-FAA4-282BB26D2574}"/>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5DE95E5C-613B-5261-8EA7-59315461C657}"/>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89A7A1BF-2EC7-B819-10EF-388B51A1D2A6}"/>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A07CEB4C-F1AA-2E99-2B8D-EA5FCA9B178B}"/>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BFCD84E0-ADD9-CC51-494D-CA23D164C82F}"/>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19EFF903-0D71-446E-8ADB-F2A5D96E817C}"/>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Châssis</a:t>
            </a:r>
          </a:p>
        </p:txBody>
      </p:sp>
      <p:sp>
        <p:nvSpPr>
          <p:cNvPr id="53" name="Google Shape;843;p38">
            <a:extLst>
              <a:ext uri="{FF2B5EF4-FFF2-40B4-BE49-F238E27FC236}">
                <a16:creationId xmlns:a16="http://schemas.microsoft.com/office/drawing/2014/main" id="{6C9E1750-777F-A15C-E3AD-2BDD2B69F5CA}"/>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BFD3DF82-0910-978E-5477-6171BC1A4B39}"/>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94" name="Google Shape;838;p38">
            <a:extLst>
              <a:ext uri="{FF2B5EF4-FFF2-40B4-BE49-F238E27FC236}">
                <a16:creationId xmlns:a16="http://schemas.microsoft.com/office/drawing/2014/main" id="{07FA0646-0024-7862-8B97-DB7B77AA5429}"/>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6A95540E-208F-A58C-4BEB-40BF6B46FCC1}"/>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9411330F-932B-5C7A-027D-B07170EBCE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97C76732-CCF1-4BCD-09ED-515EE85CE67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5A3924E9-BFD8-FC23-EDCA-B735A810677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0B42D6B7-882B-465F-9C1F-EA4BD541D91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DA6CE54B-5D01-BBA8-9BC9-89C5153211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sp>
        <p:nvSpPr>
          <p:cNvPr id="32" name="Google Shape;709;p32">
            <a:extLst>
              <a:ext uri="{FF2B5EF4-FFF2-40B4-BE49-F238E27FC236}">
                <a16:creationId xmlns:a16="http://schemas.microsoft.com/office/drawing/2014/main" id="{F470EC26-1CEE-DE79-71A7-9FC872399977}"/>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34" name="Google Shape;709;p32">
            <a:extLst>
              <a:ext uri="{FF2B5EF4-FFF2-40B4-BE49-F238E27FC236}">
                <a16:creationId xmlns:a16="http://schemas.microsoft.com/office/drawing/2014/main" id="{1EE8EDE4-3D6A-2126-72BE-CA60F527506B}"/>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35" name="Google Shape;708;p32">
            <a:extLst>
              <a:ext uri="{FF2B5EF4-FFF2-40B4-BE49-F238E27FC236}">
                <a16:creationId xmlns:a16="http://schemas.microsoft.com/office/drawing/2014/main" id="{7ADCBAC1-F092-8C15-6BE3-9AC0F908B902}"/>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
        <p:nvSpPr>
          <p:cNvPr id="62" name="Sous-titre 15">
            <a:extLst>
              <a:ext uri="{FF2B5EF4-FFF2-40B4-BE49-F238E27FC236}">
                <a16:creationId xmlns:a16="http://schemas.microsoft.com/office/drawing/2014/main" id="{040D3001-1BBC-8254-B377-C3CFB46AE179}"/>
              </a:ext>
            </a:extLst>
          </p:cNvPr>
          <p:cNvSpPr txBox="1">
            <a:spLocks/>
          </p:cNvSpPr>
          <p:nvPr/>
        </p:nvSpPr>
        <p:spPr>
          <a:xfrm>
            <a:off x="4862741" y="436624"/>
            <a:ext cx="1918866"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algn="l"/>
            <a:r>
              <a:rPr lang="fr-FR" sz="2800" dirty="0"/>
              <a:t>Financier</a:t>
            </a:r>
          </a:p>
        </p:txBody>
      </p:sp>
      <p:pic>
        <p:nvPicPr>
          <p:cNvPr id="63" name="Image 62" descr="Une image contenant noir, obscurité&#10;&#10;Le contenu généré par l’IA peut être incorrect.">
            <a:extLst>
              <a:ext uri="{FF2B5EF4-FFF2-40B4-BE49-F238E27FC236}">
                <a16:creationId xmlns:a16="http://schemas.microsoft.com/office/drawing/2014/main" id="{D592197D-AF3B-C369-9337-C462A7397886}"/>
              </a:ext>
            </a:extLst>
          </p:cNvPr>
          <p:cNvPicPr>
            <a:picLocks noChangeAspect="1"/>
          </p:cNvPicPr>
          <p:nvPr/>
        </p:nvPicPr>
        <p:blipFill>
          <a:blip r:embed="rId12">
            <a:alphaModFix/>
          </a:blip>
          <a:stretch>
            <a:fillRect/>
          </a:stretch>
        </p:blipFill>
        <p:spPr>
          <a:xfrm>
            <a:off x="4156719" y="326353"/>
            <a:ext cx="706022" cy="706022"/>
          </a:xfrm>
          <a:prstGeom prst="rect">
            <a:avLst/>
          </a:prstGeom>
        </p:spPr>
      </p:pic>
      <p:grpSp>
        <p:nvGrpSpPr>
          <p:cNvPr id="64" name="Groupe 63">
            <a:extLst>
              <a:ext uri="{FF2B5EF4-FFF2-40B4-BE49-F238E27FC236}">
                <a16:creationId xmlns:a16="http://schemas.microsoft.com/office/drawing/2014/main" id="{1D6691F4-0A39-4EB9-D98A-8E6230061ACA}"/>
              </a:ext>
            </a:extLst>
          </p:cNvPr>
          <p:cNvGrpSpPr/>
          <p:nvPr/>
        </p:nvGrpSpPr>
        <p:grpSpPr>
          <a:xfrm>
            <a:off x="9727790" y="3415716"/>
            <a:ext cx="1113920" cy="1112290"/>
            <a:chOff x="4924870" y="3460389"/>
            <a:chExt cx="867410" cy="866140"/>
          </a:xfrm>
        </p:grpSpPr>
        <p:pic>
          <p:nvPicPr>
            <p:cNvPr id="65" name="Image 64" descr="Une image contenant noir, obscurité&#10;&#10;Le contenu généré par l’IA peut être incorrect.">
              <a:extLst>
                <a:ext uri="{FF2B5EF4-FFF2-40B4-BE49-F238E27FC236}">
                  <a16:creationId xmlns:a16="http://schemas.microsoft.com/office/drawing/2014/main" id="{A9F5BAAF-32B1-AE97-B36D-2277EDE24FC2}"/>
                </a:ext>
              </a:extLst>
            </p:cNvPr>
            <p:cNvPicPr>
              <a:picLocks noChangeAspect="1"/>
            </p:cNvPicPr>
            <p:nvPr/>
          </p:nvPicPr>
          <p:blipFill>
            <a:blip r:embed="rId13"/>
            <a:stretch>
              <a:fillRect/>
            </a:stretch>
          </p:blipFill>
          <p:spPr>
            <a:xfrm>
              <a:off x="5099521" y="3630919"/>
              <a:ext cx="525080" cy="525080"/>
            </a:xfrm>
            <a:prstGeom prst="rect">
              <a:avLst/>
            </a:prstGeom>
          </p:spPr>
        </p:pic>
        <p:grpSp>
          <p:nvGrpSpPr>
            <p:cNvPr id="66" name="Groupe 65">
              <a:extLst>
                <a:ext uri="{FF2B5EF4-FFF2-40B4-BE49-F238E27FC236}">
                  <a16:creationId xmlns:a16="http://schemas.microsoft.com/office/drawing/2014/main" id="{90E44243-67B4-73D0-5FFD-CAC172A5439D}"/>
                </a:ext>
              </a:extLst>
            </p:cNvPr>
            <p:cNvGrpSpPr/>
            <p:nvPr/>
          </p:nvGrpSpPr>
          <p:grpSpPr>
            <a:xfrm>
              <a:off x="4924870" y="3460389"/>
              <a:ext cx="867410" cy="866140"/>
              <a:chOff x="4193540" y="3487420"/>
              <a:chExt cx="867410" cy="866140"/>
            </a:xfrm>
          </p:grpSpPr>
          <p:sp>
            <p:nvSpPr>
              <p:cNvPr id="67" name="Ellipse 66">
                <a:extLst>
                  <a:ext uri="{FF2B5EF4-FFF2-40B4-BE49-F238E27FC236}">
                    <a16:creationId xmlns:a16="http://schemas.microsoft.com/office/drawing/2014/main" id="{7ADD5FC8-D1EF-F53C-B96E-9BC36DAD0728}"/>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a:extLst>
                  <a:ext uri="{FF2B5EF4-FFF2-40B4-BE49-F238E27FC236}">
                    <a16:creationId xmlns:a16="http://schemas.microsoft.com/office/drawing/2014/main" id="{381144F1-526B-32BE-AEFD-1EF1B33058F7}"/>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69" name="Groupe 68">
            <a:extLst>
              <a:ext uri="{FF2B5EF4-FFF2-40B4-BE49-F238E27FC236}">
                <a16:creationId xmlns:a16="http://schemas.microsoft.com/office/drawing/2014/main" id="{F380001D-B51E-4895-0059-A19E742A691A}"/>
              </a:ext>
            </a:extLst>
          </p:cNvPr>
          <p:cNvGrpSpPr/>
          <p:nvPr/>
        </p:nvGrpSpPr>
        <p:grpSpPr>
          <a:xfrm>
            <a:off x="-1705847" y="3415716"/>
            <a:ext cx="1113920" cy="1112290"/>
            <a:chOff x="6352080" y="3518200"/>
            <a:chExt cx="867410" cy="866140"/>
          </a:xfrm>
        </p:grpSpPr>
        <p:pic>
          <p:nvPicPr>
            <p:cNvPr id="70" name="Image 69" descr="Une image contenant noir, obscurité&#10;&#10;Le contenu généré par l’IA peut être incorrect.">
              <a:extLst>
                <a:ext uri="{FF2B5EF4-FFF2-40B4-BE49-F238E27FC236}">
                  <a16:creationId xmlns:a16="http://schemas.microsoft.com/office/drawing/2014/main" id="{E4833A3D-5452-C249-7298-DAC67F0247DD}"/>
                </a:ext>
              </a:extLst>
            </p:cNvPr>
            <p:cNvPicPr>
              <a:picLocks noChangeAspect="1"/>
            </p:cNvPicPr>
            <p:nvPr/>
          </p:nvPicPr>
          <p:blipFill>
            <a:blip r:embed="rId14"/>
            <a:stretch>
              <a:fillRect/>
            </a:stretch>
          </p:blipFill>
          <p:spPr>
            <a:xfrm>
              <a:off x="6567223" y="3732708"/>
              <a:ext cx="437124" cy="437124"/>
            </a:xfrm>
            <a:prstGeom prst="rect">
              <a:avLst/>
            </a:prstGeom>
          </p:spPr>
        </p:pic>
        <p:grpSp>
          <p:nvGrpSpPr>
            <p:cNvPr id="71" name="Groupe 70">
              <a:extLst>
                <a:ext uri="{FF2B5EF4-FFF2-40B4-BE49-F238E27FC236}">
                  <a16:creationId xmlns:a16="http://schemas.microsoft.com/office/drawing/2014/main" id="{BB80092C-1533-0996-54CB-B3259B3F429C}"/>
                </a:ext>
              </a:extLst>
            </p:cNvPr>
            <p:cNvGrpSpPr/>
            <p:nvPr/>
          </p:nvGrpSpPr>
          <p:grpSpPr>
            <a:xfrm>
              <a:off x="6352080" y="3518200"/>
              <a:ext cx="867410" cy="866140"/>
              <a:chOff x="4193540" y="3487420"/>
              <a:chExt cx="867410" cy="866140"/>
            </a:xfrm>
          </p:grpSpPr>
          <p:sp>
            <p:nvSpPr>
              <p:cNvPr id="72" name="Ellipse 71">
                <a:extLst>
                  <a:ext uri="{FF2B5EF4-FFF2-40B4-BE49-F238E27FC236}">
                    <a16:creationId xmlns:a16="http://schemas.microsoft.com/office/drawing/2014/main" id="{3F7C4A6F-64D7-F508-F541-0FD53E58E2FC}"/>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a:extLst>
                  <a:ext uri="{FF2B5EF4-FFF2-40B4-BE49-F238E27FC236}">
                    <a16:creationId xmlns:a16="http://schemas.microsoft.com/office/drawing/2014/main" id="{FB2E2C3B-AEBC-0573-BBDA-FACA32B2A3D3}"/>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pic>
        <p:nvPicPr>
          <p:cNvPr id="1026" name="Picture 2">
            <a:extLst>
              <a:ext uri="{FF2B5EF4-FFF2-40B4-BE49-F238E27FC236}">
                <a16:creationId xmlns:a16="http://schemas.microsoft.com/office/drawing/2014/main" id="{8E6654F7-6E54-D614-B3DE-8F19AE8E9F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50827" y="1368709"/>
            <a:ext cx="4905530" cy="304481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F935A8F-D80B-4101-606B-260D1672B247}"/>
              </a:ext>
            </a:extLst>
          </p:cNvPr>
          <p:cNvSpPr txBox="1"/>
          <p:nvPr/>
        </p:nvSpPr>
        <p:spPr>
          <a:xfrm>
            <a:off x="8334134" y="4686965"/>
            <a:ext cx="809866" cy="456535"/>
          </a:xfrm>
          <a:prstGeom prst="rect">
            <a:avLst/>
          </a:prstGeom>
          <a:solidFill>
            <a:srgbClr val="D7D7D7"/>
          </a:solidFill>
        </p:spPr>
        <p:txBody>
          <a:bodyPr wrap="square" rtlCol="0" anchor="t">
            <a:spAutoFit/>
          </a:bodyPr>
          <a:lstStyle/>
          <a:p>
            <a:pPr algn="r">
              <a:lnSpc>
                <a:spcPct val="150000"/>
              </a:lnSpc>
            </a:pPr>
            <a:r>
              <a:rPr lang="fr-FR" sz="1800" dirty="0">
                <a:solidFill>
                  <a:schemeClr val="bg1">
                    <a:lumMod val="75000"/>
                  </a:schemeClr>
                </a:solidFill>
                <a:latin typeface="Arial" panose="020B0604020202020204" pitchFamily="34" charset="0"/>
              </a:rPr>
              <a:t>14</a:t>
            </a:r>
            <a:r>
              <a:rPr kumimoji="0" lang="fr-FR" sz="1800" b="0" i="0" u="none" strike="noStrike" cap="none" normalizeH="0" baseline="0" dirty="0">
                <a:ln>
                  <a:noFill/>
                </a:ln>
                <a:solidFill>
                  <a:schemeClr val="bg1">
                    <a:lumMod val="75000"/>
                  </a:schemeClr>
                </a:solidFill>
                <a:effectLst/>
                <a:latin typeface="Arial" panose="020B0604020202020204" pitchFamily="34" charset="0"/>
              </a:rPr>
              <a:t>/17</a:t>
            </a:r>
          </a:p>
        </p:txBody>
      </p:sp>
    </p:spTree>
    <p:extLst>
      <p:ext uri="{BB962C8B-B14F-4D97-AF65-F5344CB8AC3E}">
        <p14:creationId xmlns:p14="http://schemas.microsoft.com/office/powerpoint/2010/main" val="204898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21" name="Google Shape;709;p32">
            <a:extLst>
              <a:ext uri="{FF2B5EF4-FFF2-40B4-BE49-F238E27FC236}">
                <a16:creationId xmlns:a16="http://schemas.microsoft.com/office/drawing/2014/main" id="{E258457B-2A4D-8785-2AD1-7E2EF3BB2024}"/>
              </a:ext>
            </a:extLst>
          </p:cNvPr>
          <p:cNvSpPr txBox="1">
            <a:spLocks noGrp="1"/>
          </p:cNvSpPr>
          <p:nvPr>
            <p:ph type="title" idx="2"/>
          </p:nvPr>
        </p:nvSpPr>
        <p:spPr>
          <a:xfrm>
            <a:off x="1567305" y="1286522"/>
            <a:ext cx="734701" cy="7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74" name="Google Shape;67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sp>
        <p:nvSpPr>
          <p:cNvPr id="677" name="Google Shape;677;p30"/>
          <p:cNvSpPr txBox="1">
            <a:spLocks noGrp="1"/>
          </p:cNvSpPr>
          <p:nvPr>
            <p:ph type="title" idx="4"/>
          </p:nvPr>
        </p:nvSpPr>
        <p:spPr>
          <a:xfrm>
            <a:off x="4204650" y="128327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8" name="Google Shape;678;p30"/>
          <p:cNvSpPr txBox="1">
            <a:spLocks noGrp="1"/>
          </p:cNvSpPr>
          <p:nvPr>
            <p:ph type="title" idx="5"/>
          </p:nvPr>
        </p:nvSpPr>
        <p:spPr>
          <a:xfrm>
            <a:off x="4204663"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80" name="Google Shape;680;p30"/>
          <p:cNvSpPr txBox="1">
            <a:spLocks noGrp="1"/>
          </p:cNvSpPr>
          <p:nvPr>
            <p:ph type="title" idx="7"/>
          </p:nvPr>
        </p:nvSpPr>
        <p:spPr>
          <a:xfrm>
            <a:off x="6832675"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81" name="Google Shape;681;p30"/>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Genèse</a:t>
            </a:r>
            <a:endParaRPr dirty="0"/>
          </a:p>
        </p:txBody>
      </p:sp>
      <p:sp>
        <p:nvSpPr>
          <p:cNvPr id="682" name="Google Shape;682;p30"/>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Intérêts</a:t>
            </a:r>
            <a:endParaRPr dirty="0"/>
          </a:p>
        </p:txBody>
      </p:sp>
      <p:sp>
        <p:nvSpPr>
          <p:cNvPr id="685" name="Google Shape;685;p30"/>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Prévisions</a:t>
            </a:r>
            <a:endParaRPr dirty="0"/>
          </a:p>
        </p:txBody>
      </p:sp>
      <p:sp>
        <p:nvSpPr>
          <p:cNvPr id="686" name="Google Shape;686;p30"/>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Besoins</a:t>
            </a:r>
            <a:endParaRPr dirty="0"/>
          </a:p>
        </p:txBody>
      </p:sp>
      <p:grpSp>
        <p:nvGrpSpPr>
          <p:cNvPr id="687" name="Google Shape;687;p30"/>
          <p:cNvGrpSpPr/>
          <p:nvPr/>
        </p:nvGrpSpPr>
        <p:grpSpPr>
          <a:xfrm>
            <a:off x="2794513" y="1560075"/>
            <a:ext cx="926975" cy="177800"/>
            <a:chOff x="4561725" y="1146400"/>
            <a:chExt cx="926975" cy="177800"/>
          </a:xfrm>
        </p:grpSpPr>
        <p:sp>
          <p:nvSpPr>
            <p:cNvPr id="688" name="Google Shape;688;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0"/>
          <p:cNvGrpSpPr/>
          <p:nvPr/>
        </p:nvGrpSpPr>
        <p:grpSpPr>
          <a:xfrm>
            <a:off x="5422525" y="3292000"/>
            <a:ext cx="926975" cy="177800"/>
            <a:chOff x="4561725" y="1146400"/>
            <a:chExt cx="926975" cy="177800"/>
          </a:xfrm>
        </p:grpSpPr>
        <p:sp>
          <p:nvSpPr>
            <p:cNvPr id="693" name="Google Shape;693;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e 5">
            <a:extLst>
              <a:ext uri="{FF2B5EF4-FFF2-40B4-BE49-F238E27FC236}">
                <a16:creationId xmlns:a16="http://schemas.microsoft.com/office/drawing/2014/main" id="{333E9E67-897C-6CDE-9028-BDF6C9C1F85D}"/>
              </a:ext>
            </a:extLst>
          </p:cNvPr>
          <p:cNvGrpSpPr/>
          <p:nvPr/>
        </p:nvGrpSpPr>
        <p:grpSpPr>
          <a:xfrm>
            <a:off x="47074" y="-5991567"/>
            <a:ext cx="3497740" cy="6817683"/>
            <a:chOff x="47074" y="69196"/>
            <a:chExt cx="3497740" cy="6817683"/>
          </a:xfrm>
        </p:grpSpPr>
        <p:grpSp>
          <p:nvGrpSpPr>
            <p:cNvPr id="7" name="Graphique 4">
              <a:extLst>
                <a:ext uri="{FF2B5EF4-FFF2-40B4-BE49-F238E27FC236}">
                  <a16:creationId xmlns:a16="http://schemas.microsoft.com/office/drawing/2014/main" id="{C4FDCC81-364D-C7F3-B549-2231631E2525}"/>
                </a:ext>
              </a:extLst>
            </p:cNvPr>
            <p:cNvGrpSpPr/>
            <p:nvPr/>
          </p:nvGrpSpPr>
          <p:grpSpPr>
            <a:xfrm>
              <a:off x="47075" y="69196"/>
              <a:ext cx="3497739" cy="5108257"/>
              <a:chOff x="47075" y="69196"/>
              <a:chExt cx="3497739" cy="5108257"/>
            </a:xfrm>
          </p:grpSpPr>
          <p:sp>
            <p:nvSpPr>
              <p:cNvPr id="9" name="Forme libre : forme 8">
                <a:extLst>
                  <a:ext uri="{FF2B5EF4-FFF2-40B4-BE49-F238E27FC236}">
                    <a16:creationId xmlns:a16="http://schemas.microsoft.com/office/drawing/2014/main" id="{83B0171B-D898-4D72-8CB7-FA2A0564A89C}"/>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D5CB6B43-BF61-D354-91A6-E46ABDDBD413}"/>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11" name="Graphique 4">
                <a:extLst>
                  <a:ext uri="{FF2B5EF4-FFF2-40B4-BE49-F238E27FC236}">
                    <a16:creationId xmlns:a16="http://schemas.microsoft.com/office/drawing/2014/main" id="{DC027F86-29DC-25FF-7336-85C25DFA9129}"/>
                  </a:ext>
                </a:extLst>
              </p:cNvPr>
              <p:cNvGrpSpPr/>
              <p:nvPr/>
            </p:nvGrpSpPr>
            <p:grpSpPr>
              <a:xfrm>
                <a:off x="401364" y="841041"/>
                <a:ext cx="1856525" cy="4336412"/>
                <a:chOff x="401364" y="841041"/>
                <a:chExt cx="1856525" cy="4336412"/>
              </a:xfrm>
            </p:grpSpPr>
            <p:sp>
              <p:nvSpPr>
                <p:cNvPr id="13" name="Forme libre : forme 12">
                  <a:extLst>
                    <a:ext uri="{FF2B5EF4-FFF2-40B4-BE49-F238E27FC236}">
                      <a16:creationId xmlns:a16="http://schemas.microsoft.com/office/drawing/2014/main" id="{4DE7C09E-CBAD-049F-8C17-27974B27D337}"/>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69BADC34-E793-C07D-2DB7-77A05DE23911}"/>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9C602FDD-D42B-FACC-8F10-4C6FF25828D2}"/>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8" name="Ellipse 14">
              <a:extLst>
                <a:ext uri="{FF2B5EF4-FFF2-40B4-BE49-F238E27FC236}">
                  <a16:creationId xmlns:a16="http://schemas.microsoft.com/office/drawing/2014/main" id="{7140B7AD-2DCD-829A-038B-223619D90F39}"/>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ZoneTexte 1">
            <a:extLst>
              <a:ext uri="{FF2B5EF4-FFF2-40B4-BE49-F238E27FC236}">
                <a16:creationId xmlns:a16="http://schemas.microsoft.com/office/drawing/2014/main" id="{6C0E45BE-0A0B-3D5A-E4F9-4E385DED0B67}"/>
              </a:ext>
            </a:extLst>
          </p:cNvPr>
          <p:cNvSpPr txBox="1"/>
          <p:nvPr/>
        </p:nvSpPr>
        <p:spPr>
          <a:xfrm>
            <a:off x="8424000" y="4686965"/>
            <a:ext cx="720000" cy="456535"/>
          </a:xfrm>
          <a:prstGeom prst="rect">
            <a:avLst/>
          </a:prstGeom>
          <a:solidFill>
            <a:srgbClr val="D7D7D7"/>
          </a:solidFill>
        </p:spPr>
        <p:txBody>
          <a:bodyPr wrap="square" rtlCol="0" anchor="t">
            <a:spAutoFit/>
          </a:bodyPr>
          <a:lstStyle/>
          <a:p>
            <a:pPr algn="r">
              <a:lnSpc>
                <a:spcPct val="150000"/>
              </a:lnSpc>
            </a:pPr>
            <a:r>
              <a:rPr kumimoji="0" lang="fr-FR" sz="1800" b="0" i="0" u="none" strike="noStrike" cap="none" normalizeH="0" baseline="0" dirty="0">
                <a:ln>
                  <a:noFill/>
                </a:ln>
                <a:solidFill>
                  <a:schemeClr val="bg1">
                    <a:lumMod val="75000"/>
                  </a:schemeClr>
                </a:solidFill>
                <a:effectLst/>
                <a:latin typeface="Arial" panose="020B0604020202020204" pitchFamily="34" charset="0"/>
              </a:rPr>
              <a:t>2/17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0F11D81A-F916-1868-8106-A70DFF9F9D68}"/>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85177783-B29C-6207-61E7-3AAFE786E75E}"/>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3" name="Graphique 32">
            <a:extLst>
              <a:ext uri="{FF2B5EF4-FFF2-40B4-BE49-F238E27FC236}">
                <a16:creationId xmlns:a16="http://schemas.microsoft.com/office/drawing/2014/main" id="{6BA3FA14-77B4-8680-996E-B0AAD715D8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3D708388-1034-E004-F65D-0AB920CF369C}"/>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0" name="Groupe 9">
            <a:extLst>
              <a:ext uri="{FF2B5EF4-FFF2-40B4-BE49-F238E27FC236}">
                <a16:creationId xmlns:a16="http://schemas.microsoft.com/office/drawing/2014/main" id="{06B6E1B1-F207-F44D-B020-FCCBAF2DA700}"/>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DFCA0BBD-39DC-3EB0-B746-935F68B0CE32}"/>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BA798E64-E922-C59E-87E5-9887C8BFC9FD}"/>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15025ECD-5082-BBBB-BDFF-B358E0C7B1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D629C648-5AEC-63FD-AF58-BE93A11BCEA3}"/>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DC16D594-A5E6-2755-5BD2-A9D56E0EA84A}"/>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900€</a:t>
            </a:r>
          </a:p>
        </p:txBody>
      </p:sp>
      <p:sp>
        <p:nvSpPr>
          <p:cNvPr id="38" name="Google Shape;832;p38">
            <a:extLst>
              <a:ext uri="{FF2B5EF4-FFF2-40B4-BE49-F238E27FC236}">
                <a16:creationId xmlns:a16="http://schemas.microsoft.com/office/drawing/2014/main" id="{20222A8B-DA00-D2C7-4BF9-55ADE2630AF3}"/>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BAD765BA-5AAB-6963-5D8D-6BCE193432CC}"/>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600€</a:t>
            </a:r>
          </a:p>
        </p:txBody>
      </p:sp>
      <p:sp>
        <p:nvSpPr>
          <p:cNvPr id="45" name="Google Shape;834;p38">
            <a:extLst>
              <a:ext uri="{FF2B5EF4-FFF2-40B4-BE49-F238E27FC236}">
                <a16:creationId xmlns:a16="http://schemas.microsoft.com/office/drawing/2014/main" id="{95ADAC1C-AC89-D7B4-3752-B027C981D780}"/>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540€</a:t>
            </a:r>
          </a:p>
        </p:txBody>
      </p:sp>
      <p:sp>
        <p:nvSpPr>
          <p:cNvPr id="46" name="Google Shape;835;p38">
            <a:extLst>
              <a:ext uri="{FF2B5EF4-FFF2-40B4-BE49-F238E27FC236}">
                <a16:creationId xmlns:a16="http://schemas.microsoft.com/office/drawing/2014/main" id="{26B306F9-5249-5347-13D8-E82C65B9B1F9}"/>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9A853B87-FDC1-F2BA-EB43-209504458D2C}"/>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A2032FB0-0D7D-5CE5-5A28-A8B27CEFF922}"/>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405E63C3-911F-D5CD-FF81-C691CD7194FE}"/>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793F6833-AA4D-EF03-387C-4FC4F2E14000}"/>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809520CD-A39F-12CF-C10A-BAADB78A40B4}"/>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3FB41404-7571-9A0B-1ED1-400DACD376EB}"/>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Châssis</a:t>
            </a:r>
          </a:p>
        </p:txBody>
      </p:sp>
      <p:sp>
        <p:nvSpPr>
          <p:cNvPr id="53" name="Google Shape;843;p38">
            <a:extLst>
              <a:ext uri="{FF2B5EF4-FFF2-40B4-BE49-F238E27FC236}">
                <a16:creationId xmlns:a16="http://schemas.microsoft.com/office/drawing/2014/main" id="{227C6325-DAEC-6392-ECA3-80BD44C85339}"/>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85F7F318-4299-E62D-2BE4-4E6249FDA450}"/>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94" name="Google Shape;838;p38">
            <a:extLst>
              <a:ext uri="{FF2B5EF4-FFF2-40B4-BE49-F238E27FC236}">
                <a16:creationId xmlns:a16="http://schemas.microsoft.com/office/drawing/2014/main" id="{5DD5C87A-687B-AE69-1E2E-4B1FCBC78FAD}"/>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BF9D56C7-1D71-DFAE-0669-E4287056777A}"/>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38084144-22A0-F033-F3D4-5125DECCC6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FD504873-D3BF-2933-D9DB-AB21562D66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A6058694-2E36-5F87-80D4-7D3CAD43759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769B641D-54B9-4A48-CF64-AA4C12BE8C6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24ED3A8F-0F2A-B198-3CD5-2AC9E71C4D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sp>
        <p:nvSpPr>
          <p:cNvPr id="32" name="Google Shape;709;p32">
            <a:extLst>
              <a:ext uri="{FF2B5EF4-FFF2-40B4-BE49-F238E27FC236}">
                <a16:creationId xmlns:a16="http://schemas.microsoft.com/office/drawing/2014/main" id="{E1FF11E4-15D4-A049-CE88-02226B5D9470}"/>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34" name="Google Shape;709;p32">
            <a:extLst>
              <a:ext uri="{FF2B5EF4-FFF2-40B4-BE49-F238E27FC236}">
                <a16:creationId xmlns:a16="http://schemas.microsoft.com/office/drawing/2014/main" id="{4BFCF8A8-5C33-8CF4-C579-BFEBB0E3BEE8}"/>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35" name="Google Shape;708;p32">
            <a:extLst>
              <a:ext uri="{FF2B5EF4-FFF2-40B4-BE49-F238E27FC236}">
                <a16:creationId xmlns:a16="http://schemas.microsoft.com/office/drawing/2014/main" id="{0644615A-66FA-50DD-16AD-CCB944A0A79E}"/>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
        <p:nvSpPr>
          <p:cNvPr id="62" name="Sous-titre 15">
            <a:extLst>
              <a:ext uri="{FF2B5EF4-FFF2-40B4-BE49-F238E27FC236}">
                <a16:creationId xmlns:a16="http://schemas.microsoft.com/office/drawing/2014/main" id="{CA91C077-B269-E960-FFDD-16B360ADBED5}"/>
              </a:ext>
            </a:extLst>
          </p:cNvPr>
          <p:cNvSpPr txBox="1">
            <a:spLocks/>
          </p:cNvSpPr>
          <p:nvPr/>
        </p:nvSpPr>
        <p:spPr>
          <a:xfrm>
            <a:off x="4862741" y="436624"/>
            <a:ext cx="1918866"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algn="l"/>
            <a:r>
              <a:rPr lang="fr-FR" sz="2800" dirty="0"/>
              <a:t>Financier</a:t>
            </a:r>
          </a:p>
        </p:txBody>
      </p:sp>
      <p:pic>
        <p:nvPicPr>
          <p:cNvPr id="63" name="Image 62" descr="Une image contenant noir, obscurité&#10;&#10;Le contenu généré par l’IA peut être incorrect.">
            <a:extLst>
              <a:ext uri="{FF2B5EF4-FFF2-40B4-BE49-F238E27FC236}">
                <a16:creationId xmlns:a16="http://schemas.microsoft.com/office/drawing/2014/main" id="{129E41FF-4B02-4840-D4FC-4A73A338A3C1}"/>
              </a:ext>
            </a:extLst>
          </p:cNvPr>
          <p:cNvPicPr>
            <a:picLocks noChangeAspect="1"/>
          </p:cNvPicPr>
          <p:nvPr/>
        </p:nvPicPr>
        <p:blipFill>
          <a:blip r:embed="rId12">
            <a:alphaModFix/>
          </a:blip>
          <a:stretch>
            <a:fillRect/>
          </a:stretch>
        </p:blipFill>
        <p:spPr>
          <a:xfrm>
            <a:off x="4156719" y="326353"/>
            <a:ext cx="706022" cy="706022"/>
          </a:xfrm>
          <a:prstGeom prst="rect">
            <a:avLst/>
          </a:prstGeom>
        </p:spPr>
      </p:pic>
      <p:grpSp>
        <p:nvGrpSpPr>
          <p:cNvPr id="22" name="Groupe 21">
            <a:extLst>
              <a:ext uri="{FF2B5EF4-FFF2-40B4-BE49-F238E27FC236}">
                <a16:creationId xmlns:a16="http://schemas.microsoft.com/office/drawing/2014/main" id="{BF00E2F0-DA2C-A862-4425-3EEC7687CB49}"/>
              </a:ext>
            </a:extLst>
          </p:cNvPr>
          <p:cNvGrpSpPr/>
          <p:nvPr/>
        </p:nvGrpSpPr>
        <p:grpSpPr>
          <a:xfrm>
            <a:off x="4130810" y="1418838"/>
            <a:ext cx="4055670" cy="763196"/>
            <a:chOff x="4130810" y="1596154"/>
            <a:chExt cx="4055670" cy="763196"/>
          </a:xfrm>
        </p:grpSpPr>
        <p:pic>
          <p:nvPicPr>
            <p:cNvPr id="3" name="Graphique 2" descr="Flèche vers la droite avec un remplissage uni">
              <a:extLst>
                <a:ext uri="{FF2B5EF4-FFF2-40B4-BE49-F238E27FC236}">
                  <a16:creationId xmlns:a16="http://schemas.microsoft.com/office/drawing/2014/main" id="{A8694B5C-05F4-B0D6-F69C-B2F3D7C7D0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30810" y="1637726"/>
              <a:ext cx="870348" cy="662104"/>
            </a:xfrm>
            <a:prstGeom prst="rect">
              <a:avLst/>
            </a:prstGeom>
          </p:spPr>
        </p:pic>
        <p:sp>
          <p:nvSpPr>
            <p:cNvPr id="5" name="Google Shape;834;p38">
              <a:extLst>
                <a:ext uri="{FF2B5EF4-FFF2-40B4-BE49-F238E27FC236}">
                  <a16:creationId xmlns:a16="http://schemas.microsoft.com/office/drawing/2014/main" id="{BDCC8589-0EED-4635-1E56-2BB31EF8E741}"/>
                </a:ext>
              </a:extLst>
            </p:cNvPr>
            <p:cNvSpPr txBox="1">
              <a:spLocks/>
            </p:cNvSpPr>
            <p:nvPr/>
          </p:nvSpPr>
          <p:spPr>
            <a:xfrm>
              <a:off x="5012015" y="1788107"/>
              <a:ext cx="1743683" cy="380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65717A"/>
                  </a:solidFill>
                </a:rPr>
                <a:t>Maquette 2x2</a:t>
              </a:r>
            </a:p>
          </p:txBody>
        </p:sp>
        <p:sp>
          <p:nvSpPr>
            <p:cNvPr id="8" name="Google Shape;834;p38">
              <a:extLst>
                <a:ext uri="{FF2B5EF4-FFF2-40B4-BE49-F238E27FC236}">
                  <a16:creationId xmlns:a16="http://schemas.microsoft.com/office/drawing/2014/main" id="{7550FE13-CE7F-720B-CD67-6AC6882C10C5}"/>
                </a:ext>
              </a:extLst>
            </p:cNvPr>
            <p:cNvSpPr txBox="1">
              <a:spLocks/>
            </p:cNvSpPr>
            <p:nvPr/>
          </p:nvSpPr>
          <p:spPr>
            <a:xfrm>
              <a:off x="7369781" y="1779757"/>
              <a:ext cx="81669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002060"/>
                  </a:solidFill>
                </a:rPr>
                <a:t>120€</a:t>
              </a:r>
            </a:p>
          </p:txBody>
        </p:sp>
        <p:pic>
          <p:nvPicPr>
            <p:cNvPr id="11" name="Graphique 10" descr="Flèche vers la droite avec un remplissage uni">
              <a:extLst>
                <a:ext uri="{FF2B5EF4-FFF2-40B4-BE49-F238E27FC236}">
                  <a16:creationId xmlns:a16="http://schemas.microsoft.com/office/drawing/2014/main" id="{114CE331-5F76-2691-9782-FEBBEE962D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2785" y="1596154"/>
              <a:ext cx="772102" cy="763196"/>
            </a:xfrm>
            <a:prstGeom prst="rect">
              <a:avLst/>
            </a:prstGeom>
          </p:spPr>
        </p:pic>
      </p:grpSp>
      <p:grpSp>
        <p:nvGrpSpPr>
          <p:cNvPr id="29" name="Groupe 28">
            <a:extLst>
              <a:ext uri="{FF2B5EF4-FFF2-40B4-BE49-F238E27FC236}">
                <a16:creationId xmlns:a16="http://schemas.microsoft.com/office/drawing/2014/main" id="{E9B70C80-CB3B-7566-C4DB-A0308CA342F6}"/>
              </a:ext>
            </a:extLst>
          </p:cNvPr>
          <p:cNvGrpSpPr/>
          <p:nvPr/>
        </p:nvGrpSpPr>
        <p:grpSpPr>
          <a:xfrm>
            <a:off x="4130810" y="2491907"/>
            <a:ext cx="4055670" cy="763196"/>
            <a:chOff x="4130810" y="2491907"/>
            <a:chExt cx="4055670" cy="763196"/>
          </a:xfrm>
        </p:grpSpPr>
        <p:pic>
          <p:nvPicPr>
            <p:cNvPr id="12" name="Graphique 11" descr="Flèche vers la droite avec un remplissage uni">
              <a:extLst>
                <a:ext uri="{FF2B5EF4-FFF2-40B4-BE49-F238E27FC236}">
                  <a16:creationId xmlns:a16="http://schemas.microsoft.com/office/drawing/2014/main" id="{59937F2D-8FE2-F086-D53A-122A20EDE4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30810" y="2533479"/>
              <a:ext cx="870348" cy="662104"/>
            </a:xfrm>
            <a:prstGeom prst="rect">
              <a:avLst/>
            </a:prstGeom>
          </p:spPr>
        </p:pic>
        <p:sp>
          <p:nvSpPr>
            <p:cNvPr id="13" name="Google Shape;834;p38">
              <a:extLst>
                <a:ext uri="{FF2B5EF4-FFF2-40B4-BE49-F238E27FC236}">
                  <a16:creationId xmlns:a16="http://schemas.microsoft.com/office/drawing/2014/main" id="{F5C6BEAA-CDAE-F4B0-5CEB-362F2728E2B2}"/>
                </a:ext>
              </a:extLst>
            </p:cNvPr>
            <p:cNvSpPr txBox="1">
              <a:spLocks/>
            </p:cNvSpPr>
            <p:nvPr/>
          </p:nvSpPr>
          <p:spPr>
            <a:xfrm>
              <a:off x="5012015" y="2683860"/>
              <a:ext cx="1743683" cy="380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65717A"/>
                  </a:solidFill>
                </a:rPr>
                <a:t>Maquette 4x4</a:t>
              </a:r>
            </a:p>
          </p:txBody>
        </p:sp>
        <p:sp>
          <p:nvSpPr>
            <p:cNvPr id="14" name="Google Shape;834;p38">
              <a:extLst>
                <a:ext uri="{FF2B5EF4-FFF2-40B4-BE49-F238E27FC236}">
                  <a16:creationId xmlns:a16="http://schemas.microsoft.com/office/drawing/2014/main" id="{B17B26CF-FFAD-AFD0-7E4E-0DFA5E705279}"/>
                </a:ext>
              </a:extLst>
            </p:cNvPr>
            <p:cNvSpPr txBox="1">
              <a:spLocks/>
            </p:cNvSpPr>
            <p:nvPr/>
          </p:nvSpPr>
          <p:spPr>
            <a:xfrm>
              <a:off x="7369781" y="2675510"/>
              <a:ext cx="81669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FF0000"/>
                  </a:solidFill>
                </a:rPr>
                <a:t>480€</a:t>
              </a:r>
            </a:p>
          </p:txBody>
        </p:sp>
        <p:pic>
          <p:nvPicPr>
            <p:cNvPr id="15" name="Graphique 14" descr="Flèche vers la droite avec un remplissage uni">
              <a:extLst>
                <a:ext uri="{FF2B5EF4-FFF2-40B4-BE49-F238E27FC236}">
                  <a16:creationId xmlns:a16="http://schemas.microsoft.com/office/drawing/2014/main" id="{CAC6C9CD-A53E-DD6F-61E3-C0EACFFA422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92785" y="2491907"/>
              <a:ext cx="772102" cy="763196"/>
            </a:xfrm>
            <a:prstGeom prst="rect">
              <a:avLst/>
            </a:prstGeom>
          </p:spPr>
        </p:pic>
      </p:grpSp>
      <p:grpSp>
        <p:nvGrpSpPr>
          <p:cNvPr id="39" name="Groupe 38">
            <a:extLst>
              <a:ext uri="{FF2B5EF4-FFF2-40B4-BE49-F238E27FC236}">
                <a16:creationId xmlns:a16="http://schemas.microsoft.com/office/drawing/2014/main" id="{05A10A85-3A4E-7A45-BA66-95F35DD6B549}"/>
              </a:ext>
            </a:extLst>
          </p:cNvPr>
          <p:cNvGrpSpPr/>
          <p:nvPr/>
        </p:nvGrpSpPr>
        <p:grpSpPr>
          <a:xfrm>
            <a:off x="6692785" y="2869619"/>
            <a:ext cx="1493695" cy="763196"/>
            <a:chOff x="6692785" y="2869619"/>
            <a:chExt cx="1493695" cy="763196"/>
          </a:xfrm>
        </p:grpSpPr>
        <p:sp>
          <p:nvSpPr>
            <p:cNvPr id="6" name="Google Shape;834;p38">
              <a:extLst>
                <a:ext uri="{FF2B5EF4-FFF2-40B4-BE49-F238E27FC236}">
                  <a16:creationId xmlns:a16="http://schemas.microsoft.com/office/drawing/2014/main" id="{DB2444ED-54AE-FF8C-3D2F-324929FF3302}"/>
                </a:ext>
              </a:extLst>
            </p:cNvPr>
            <p:cNvSpPr txBox="1">
              <a:spLocks/>
            </p:cNvSpPr>
            <p:nvPr/>
          </p:nvSpPr>
          <p:spPr>
            <a:xfrm>
              <a:off x="7369781" y="3053222"/>
              <a:ext cx="81669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00B050"/>
                  </a:solidFill>
                </a:rPr>
                <a:t>380€</a:t>
              </a:r>
            </a:p>
          </p:txBody>
        </p:sp>
        <p:pic>
          <p:nvPicPr>
            <p:cNvPr id="16" name="Graphique 15" descr="Flèche vers la droite avec un remplissage uni">
              <a:extLst>
                <a:ext uri="{FF2B5EF4-FFF2-40B4-BE49-F238E27FC236}">
                  <a16:creationId xmlns:a16="http://schemas.microsoft.com/office/drawing/2014/main" id="{805F637E-8813-C94A-E0A9-B173AA3ECD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92785" y="2869619"/>
              <a:ext cx="772102" cy="763196"/>
            </a:xfrm>
            <a:prstGeom prst="rect">
              <a:avLst/>
            </a:prstGeom>
          </p:spPr>
        </p:pic>
      </p:grpSp>
      <p:grpSp>
        <p:nvGrpSpPr>
          <p:cNvPr id="30" name="Groupe 29">
            <a:extLst>
              <a:ext uri="{FF2B5EF4-FFF2-40B4-BE49-F238E27FC236}">
                <a16:creationId xmlns:a16="http://schemas.microsoft.com/office/drawing/2014/main" id="{388CFC8E-972D-2014-6DA1-48171C7A583D}"/>
              </a:ext>
            </a:extLst>
          </p:cNvPr>
          <p:cNvGrpSpPr/>
          <p:nvPr/>
        </p:nvGrpSpPr>
        <p:grpSpPr>
          <a:xfrm>
            <a:off x="4130810" y="3506832"/>
            <a:ext cx="4401744" cy="763196"/>
            <a:chOff x="4130810" y="3506832"/>
            <a:chExt cx="4401744" cy="763196"/>
          </a:xfrm>
        </p:grpSpPr>
        <p:pic>
          <p:nvPicPr>
            <p:cNvPr id="18" name="Graphique 17" descr="Flèche vers la droite avec un remplissage uni">
              <a:extLst>
                <a:ext uri="{FF2B5EF4-FFF2-40B4-BE49-F238E27FC236}">
                  <a16:creationId xmlns:a16="http://schemas.microsoft.com/office/drawing/2014/main" id="{3CEE094C-D22E-0FA3-6C5E-13860369A9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30810" y="3548404"/>
              <a:ext cx="870348" cy="662104"/>
            </a:xfrm>
            <a:prstGeom prst="rect">
              <a:avLst/>
            </a:prstGeom>
          </p:spPr>
        </p:pic>
        <p:sp>
          <p:nvSpPr>
            <p:cNvPr id="19" name="Google Shape;834;p38">
              <a:extLst>
                <a:ext uri="{FF2B5EF4-FFF2-40B4-BE49-F238E27FC236}">
                  <a16:creationId xmlns:a16="http://schemas.microsoft.com/office/drawing/2014/main" id="{49B12653-4D8E-9669-BA6B-F2216AD15B1A}"/>
                </a:ext>
              </a:extLst>
            </p:cNvPr>
            <p:cNvSpPr txBox="1">
              <a:spLocks/>
            </p:cNvSpPr>
            <p:nvPr/>
          </p:nvSpPr>
          <p:spPr>
            <a:xfrm>
              <a:off x="5012015" y="3698785"/>
              <a:ext cx="1743683" cy="380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65717A"/>
                  </a:solidFill>
                </a:rPr>
                <a:t>Maquette 8x8</a:t>
              </a:r>
            </a:p>
          </p:txBody>
        </p:sp>
        <p:sp>
          <p:nvSpPr>
            <p:cNvPr id="20" name="Google Shape;834;p38">
              <a:extLst>
                <a:ext uri="{FF2B5EF4-FFF2-40B4-BE49-F238E27FC236}">
                  <a16:creationId xmlns:a16="http://schemas.microsoft.com/office/drawing/2014/main" id="{BF4CD1B1-690A-B0C2-4FF8-782F54AF2586}"/>
                </a:ext>
              </a:extLst>
            </p:cNvPr>
            <p:cNvSpPr txBox="1">
              <a:spLocks/>
            </p:cNvSpPr>
            <p:nvPr/>
          </p:nvSpPr>
          <p:spPr>
            <a:xfrm>
              <a:off x="7369780" y="3690435"/>
              <a:ext cx="116277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FF0000"/>
                  </a:solidFill>
                </a:rPr>
                <a:t>1 440€</a:t>
              </a:r>
            </a:p>
          </p:txBody>
        </p:sp>
        <p:pic>
          <p:nvPicPr>
            <p:cNvPr id="21" name="Graphique 20" descr="Flèche vers la droite avec un remplissage uni">
              <a:extLst>
                <a:ext uri="{FF2B5EF4-FFF2-40B4-BE49-F238E27FC236}">
                  <a16:creationId xmlns:a16="http://schemas.microsoft.com/office/drawing/2014/main" id="{9E7B900C-B0F5-B87B-3DA5-2C23C0D5D49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92785" y="3506832"/>
              <a:ext cx="772102" cy="763196"/>
            </a:xfrm>
            <a:prstGeom prst="rect">
              <a:avLst/>
            </a:prstGeom>
          </p:spPr>
        </p:pic>
      </p:grpSp>
      <p:grpSp>
        <p:nvGrpSpPr>
          <p:cNvPr id="31" name="Groupe 30">
            <a:extLst>
              <a:ext uri="{FF2B5EF4-FFF2-40B4-BE49-F238E27FC236}">
                <a16:creationId xmlns:a16="http://schemas.microsoft.com/office/drawing/2014/main" id="{81B52D6C-CB13-52F3-EA56-5189F0BDD911}"/>
              </a:ext>
            </a:extLst>
          </p:cNvPr>
          <p:cNvGrpSpPr/>
          <p:nvPr/>
        </p:nvGrpSpPr>
        <p:grpSpPr>
          <a:xfrm>
            <a:off x="6692785" y="3863122"/>
            <a:ext cx="1839769" cy="763196"/>
            <a:chOff x="6692785" y="3863122"/>
            <a:chExt cx="1839769" cy="763196"/>
          </a:xfrm>
        </p:grpSpPr>
        <p:sp>
          <p:nvSpPr>
            <p:cNvPr id="17" name="Google Shape;834;p38">
              <a:extLst>
                <a:ext uri="{FF2B5EF4-FFF2-40B4-BE49-F238E27FC236}">
                  <a16:creationId xmlns:a16="http://schemas.microsoft.com/office/drawing/2014/main" id="{3F233903-F16F-6B73-74F2-723F970419DE}"/>
                </a:ext>
              </a:extLst>
            </p:cNvPr>
            <p:cNvSpPr txBox="1">
              <a:spLocks/>
            </p:cNvSpPr>
            <p:nvPr/>
          </p:nvSpPr>
          <p:spPr>
            <a:xfrm>
              <a:off x="7369780" y="4046725"/>
              <a:ext cx="116277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00B050"/>
                  </a:solidFill>
                </a:rPr>
                <a:t>1 100€</a:t>
              </a:r>
            </a:p>
          </p:txBody>
        </p:sp>
        <p:pic>
          <p:nvPicPr>
            <p:cNvPr id="27" name="Graphique 26" descr="Flèche vers la droite avec un remplissage uni">
              <a:extLst>
                <a:ext uri="{FF2B5EF4-FFF2-40B4-BE49-F238E27FC236}">
                  <a16:creationId xmlns:a16="http://schemas.microsoft.com/office/drawing/2014/main" id="{1A7BD6A6-5C2C-099D-FD69-204216CD95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92785" y="3863122"/>
              <a:ext cx="772102" cy="763196"/>
            </a:xfrm>
            <a:prstGeom prst="rect">
              <a:avLst/>
            </a:prstGeom>
          </p:spPr>
        </p:pic>
      </p:grpSp>
      <p:sp>
        <p:nvSpPr>
          <p:cNvPr id="25" name="Rectangle : coins arrondis 24">
            <a:extLst>
              <a:ext uri="{FF2B5EF4-FFF2-40B4-BE49-F238E27FC236}">
                <a16:creationId xmlns:a16="http://schemas.microsoft.com/office/drawing/2014/main" id="{00F1C63A-5022-ACEB-5ECA-635AD68E56B2}"/>
              </a:ext>
            </a:extLst>
          </p:cNvPr>
          <p:cNvSpPr/>
          <p:nvPr/>
        </p:nvSpPr>
        <p:spPr>
          <a:xfrm>
            <a:off x="633431" y="1929546"/>
            <a:ext cx="2973788" cy="711201"/>
          </a:xfrm>
          <a:prstGeom prst="roundRect">
            <a:avLst/>
          </a:prstGeom>
          <a:solidFill>
            <a:srgbClr val="CF1213">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8" name="Picture 2">
            <a:extLst>
              <a:ext uri="{FF2B5EF4-FFF2-40B4-BE49-F238E27FC236}">
                <a16:creationId xmlns:a16="http://schemas.microsoft.com/office/drawing/2014/main" id="{68AB51B0-1634-E93F-0979-4ED829773C6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15972" y="1368709"/>
            <a:ext cx="4905530" cy="3044812"/>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C3322D16-62C2-269E-7179-9104730C1529}"/>
              </a:ext>
            </a:extLst>
          </p:cNvPr>
          <p:cNvSpPr txBox="1"/>
          <p:nvPr/>
        </p:nvSpPr>
        <p:spPr>
          <a:xfrm>
            <a:off x="8334134" y="4686965"/>
            <a:ext cx="809866" cy="456535"/>
          </a:xfrm>
          <a:prstGeom prst="rect">
            <a:avLst/>
          </a:prstGeom>
          <a:solidFill>
            <a:srgbClr val="D7D7D7"/>
          </a:solidFill>
        </p:spPr>
        <p:txBody>
          <a:bodyPr wrap="square" rtlCol="0" anchor="t">
            <a:spAutoFit/>
          </a:bodyPr>
          <a:lstStyle/>
          <a:p>
            <a:pPr algn="r">
              <a:lnSpc>
                <a:spcPct val="150000"/>
              </a:lnSpc>
            </a:pPr>
            <a:r>
              <a:rPr lang="fr-FR" sz="1800" dirty="0">
                <a:solidFill>
                  <a:schemeClr val="bg1">
                    <a:lumMod val="75000"/>
                  </a:schemeClr>
                </a:solidFill>
                <a:latin typeface="Arial" panose="020B0604020202020204" pitchFamily="34" charset="0"/>
              </a:rPr>
              <a:t>15</a:t>
            </a:r>
            <a:r>
              <a:rPr kumimoji="0" lang="fr-FR" sz="1800" b="0" i="0" u="none" strike="noStrike" cap="none" normalizeH="0" baseline="0" dirty="0">
                <a:ln>
                  <a:noFill/>
                </a:ln>
                <a:solidFill>
                  <a:schemeClr val="bg1">
                    <a:lumMod val="75000"/>
                  </a:schemeClr>
                </a:solidFill>
                <a:effectLst/>
                <a:latin typeface="Arial" panose="020B0604020202020204" pitchFamily="34" charset="0"/>
              </a:rPr>
              <a:t>/17</a:t>
            </a:r>
          </a:p>
        </p:txBody>
      </p:sp>
    </p:spTree>
    <p:extLst>
      <p:ext uri="{BB962C8B-B14F-4D97-AF65-F5344CB8AC3E}">
        <p14:creationId xmlns:p14="http://schemas.microsoft.com/office/powerpoint/2010/main" val="27729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9FBBDD61-CF19-1524-8DDD-5CE63B46FBC4}"/>
              </a:ext>
            </a:extLst>
          </p:cNvPr>
          <p:cNvSpPr>
            <a:spLocks noGrp="1"/>
          </p:cNvSpPr>
          <p:nvPr>
            <p:ph type="title"/>
          </p:nvPr>
        </p:nvSpPr>
        <p:spPr/>
        <p:txBody>
          <a:bodyPr/>
          <a:lstStyle/>
          <a:p>
            <a:r>
              <a:rPr lang="fr-FR" sz="6600" dirty="0"/>
              <a:t>2 700€</a:t>
            </a:r>
          </a:p>
        </p:txBody>
      </p:sp>
      <p:sp>
        <p:nvSpPr>
          <p:cNvPr id="16" name="Sous-titre 15">
            <a:extLst>
              <a:ext uri="{FF2B5EF4-FFF2-40B4-BE49-F238E27FC236}">
                <a16:creationId xmlns:a16="http://schemas.microsoft.com/office/drawing/2014/main" id="{7FCCA9E5-7111-31F2-83AE-1EF7B3A659DF}"/>
              </a:ext>
            </a:extLst>
          </p:cNvPr>
          <p:cNvSpPr>
            <a:spLocks noGrp="1"/>
          </p:cNvSpPr>
          <p:nvPr>
            <p:ph type="subTitle" idx="1"/>
          </p:nvPr>
        </p:nvSpPr>
        <p:spPr/>
        <p:txBody>
          <a:bodyPr/>
          <a:lstStyle/>
          <a:p>
            <a:r>
              <a:rPr lang="fr-FR" dirty="0"/>
              <a:t>En prenant 20% de frais de livraison pour la totalité</a:t>
            </a:r>
          </a:p>
        </p:txBody>
      </p:sp>
      <p:sp>
        <p:nvSpPr>
          <p:cNvPr id="2" name="ZoneTexte 1">
            <a:extLst>
              <a:ext uri="{FF2B5EF4-FFF2-40B4-BE49-F238E27FC236}">
                <a16:creationId xmlns:a16="http://schemas.microsoft.com/office/drawing/2014/main" id="{974F66B6-AB61-D09E-69AF-7D7E106751E9}"/>
              </a:ext>
            </a:extLst>
          </p:cNvPr>
          <p:cNvSpPr txBox="1"/>
          <p:nvPr/>
        </p:nvSpPr>
        <p:spPr>
          <a:xfrm>
            <a:off x="8338088" y="4686965"/>
            <a:ext cx="805912" cy="456535"/>
          </a:xfrm>
          <a:prstGeom prst="rect">
            <a:avLst/>
          </a:prstGeom>
          <a:solidFill>
            <a:srgbClr val="D7D7D7"/>
          </a:solidFill>
        </p:spPr>
        <p:txBody>
          <a:bodyPr wrap="square" rtlCol="0" anchor="t">
            <a:spAutoFit/>
          </a:bodyPr>
          <a:lstStyle/>
          <a:p>
            <a:pPr algn="r">
              <a:lnSpc>
                <a:spcPct val="150000"/>
              </a:lnSpc>
            </a:pPr>
            <a:r>
              <a:rPr lang="fr-FR" sz="1800" dirty="0">
                <a:solidFill>
                  <a:schemeClr val="bg1">
                    <a:lumMod val="75000"/>
                  </a:schemeClr>
                </a:solidFill>
                <a:latin typeface="Arial" panose="020B0604020202020204" pitchFamily="34" charset="0"/>
              </a:rPr>
              <a:t>16</a:t>
            </a:r>
            <a:r>
              <a:rPr kumimoji="0" lang="fr-FR" sz="1800" b="0" i="0" u="none" strike="noStrike" cap="none" normalizeH="0" baseline="0" dirty="0">
                <a:ln>
                  <a:noFill/>
                </a:ln>
                <a:solidFill>
                  <a:schemeClr val="bg1">
                    <a:lumMod val="75000"/>
                  </a:schemeClr>
                </a:solidFill>
                <a:effectLst/>
                <a:latin typeface="Arial" panose="020B0604020202020204" pitchFamily="34" charset="0"/>
              </a:rPr>
              <a:t>/17</a:t>
            </a:r>
          </a:p>
        </p:txBody>
      </p:sp>
    </p:spTree>
    <p:extLst>
      <p:ext uri="{BB962C8B-B14F-4D97-AF65-F5344CB8AC3E}">
        <p14:creationId xmlns:p14="http://schemas.microsoft.com/office/powerpoint/2010/main" val="185228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ous-titre 9">
            <a:extLst>
              <a:ext uri="{FF2B5EF4-FFF2-40B4-BE49-F238E27FC236}">
                <a16:creationId xmlns:a16="http://schemas.microsoft.com/office/drawing/2014/main" id="{8C377E36-0477-7E57-B013-F1376356711F}"/>
              </a:ext>
            </a:extLst>
          </p:cNvPr>
          <p:cNvSpPr>
            <a:spLocks noGrp="1"/>
          </p:cNvSpPr>
          <p:nvPr>
            <p:ph type="subTitle" idx="1"/>
          </p:nvPr>
        </p:nvSpPr>
        <p:spPr>
          <a:xfrm>
            <a:off x="3557875" y="3436771"/>
            <a:ext cx="4872900" cy="489000"/>
          </a:xfrm>
        </p:spPr>
        <p:txBody>
          <a:bodyPr anchor="ctr"/>
          <a:lstStyle/>
          <a:p>
            <a:r>
              <a:rPr lang="fr-FR" sz="3200" dirty="0"/>
              <a:t>VOS QUESTIONS ?</a:t>
            </a:r>
          </a:p>
        </p:txBody>
      </p:sp>
      <p:pic>
        <p:nvPicPr>
          <p:cNvPr id="12" name="Graphique 11" descr="Point d’interrogation avec un remplissage uni">
            <a:extLst>
              <a:ext uri="{FF2B5EF4-FFF2-40B4-BE49-F238E27FC236}">
                <a16:creationId xmlns:a16="http://schemas.microsoft.com/office/drawing/2014/main" id="{BD34D56B-E0A8-6BB3-9F10-29699CC64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44780" y="810360"/>
            <a:ext cx="2499090" cy="2499090"/>
          </a:xfrm>
          <a:prstGeom prst="rect">
            <a:avLst/>
          </a:prstGeom>
        </p:spPr>
      </p:pic>
      <p:sp>
        <p:nvSpPr>
          <p:cNvPr id="2" name="ZoneTexte 1">
            <a:extLst>
              <a:ext uri="{FF2B5EF4-FFF2-40B4-BE49-F238E27FC236}">
                <a16:creationId xmlns:a16="http://schemas.microsoft.com/office/drawing/2014/main" id="{3BB11D90-0E26-F4F4-A8DD-92938BBAE5EF}"/>
              </a:ext>
            </a:extLst>
          </p:cNvPr>
          <p:cNvSpPr txBox="1"/>
          <p:nvPr/>
        </p:nvSpPr>
        <p:spPr>
          <a:xfrm>
            <a:off x="8291593" y="4686965"/>
            <a:ext cx="852407" cy="456535"/>
          </a:xfrm>
          <a:prstGeom prst="rect">
            <a:avLst/>
          </a:prstGeom>
          <a:solidFill>
            <a:srgbClr val="D7D7D7"/>
          </a:solidFill>
        </p:spPr>
        <p:txBody>
          <a:bodyPr wrap="square" rtlCol="0" anchor="t">
            <a:spAutoFit/>
          </a:bodyPr>
          <a:lstStyle/>
          <a:p>
            <a:pPr algn="r">
              <a:lnSpc>
                <a:spcPct val="150000"/>
              </a:lnSpc>
            </a:pPr>
            <a:r>
              <a:rPr lang="fr-FR" sz="1800" dirty="0">
                <a:solidFill>
                  <a:schemeClr val="bg1">
                    <a:lumMod val="75000"/>
                  </a:schemeClr>
                </a:solidFill>
                <a:latin typeface="Arial" panose="020B0604020202020204" pitchFamily="34" charset="0"/>
              </a:rPr>
              <a:t>17</a:t>
            </a:r>
            <a:r>
              <a:rPr kumimoji="0" lang="fr-FR" sz="1800" b="0" i="0" u="none" strike="noStrike" cap="none" normalizeH="0" baseline="0" dirty="0">
                <a:ln>
                  <a:noFill/>
                </a:ln>
                <a:solidFill>
                  <a:schemeClr val="bg1">
                    <a:lumMod val="75000"/>
                  </a:schemeClr>
                </a:solidFill>
                <a:effectLst/>
                <a:latin typeface="Arial" panose="020B0604020202020204" pitchFamily="34" charset="0"/>
              </a:rPr>
              <a:t>/17</a:t>
            </a:r>
          </a:p>
        </p:txBody>
      </p:sp>
    </p:spTree>
    <p:extLst>
      <p:ext uri="{BB962C8B-B14F-4D97-AF65-F5344CB8AC3E}">
        <p14:creationId xmlns:p14="http://schemas.microsoft.com/office/powerpoint/2010/main" val="4260750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8"/>
          <p:cNvSpPr txBox="1">
            <a:spLocks noGrp="1"/>
          </p:cNvSpPr>
          <p:nvPr>
            <p:ph type="ctrTitle"/>
          </p:nvPr>
        </p:nvSpPr>
        <p:spPr>
          <a:xfrm>
            <a:off x="3668578" y="1023525"/>
            <a:ext cx="4963800" cy="262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78797A"/>
                </a:solidFill>
              </a:rPr>
              <a:t>Projet Étudiant </a:t>
            </a:r>
            <a:r>
              <a:rPr lang="en" b="1" dirty="0">
                <a:solidFill>
                  <a:srgbClr val="27263D"/>
                </a:solidFill>
              </a:rPr>
              <a:t>Chess 2.1</a:t>
            </a:r>
            <a:endParaRPr b="1" dirty="0">
              <a:solidFill>
                <a:srgbClr val="27263D"/>
              </a:solidFill>
            </a:endParaRPr>
          </a:p>
        </p:txBody>
      </p:sp>
      <p:sp>
        <p:nvSpPr>
          <p:cNvPr id="660" name="Google Shape;660;p28"/>
          <p:cNvSpPr txBox="1">
            <a:spLocks noGrp="1"/>
          </p:cNvSpPr>
          <p:nvPr>
            <p:ph type="subTitle" idx="1"/>
          </p:nvPr>
        </p:nvSpPr>
        <p:spPr>
          <a:xfrm>
            <a:off x="3668578" y="3644325"/>
            <a:ext cx="49638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Laurentin Turcat | Mathieu Anziani | Mathis Pradelles</a:t>
            </a:r>
            <a:endParaRPr dirty="0">
              <a:latin typeface="+mj-lt"/>
            </a:endParaRPr>
          </a:p>
        </p:txBody>
      </p:sp>
      <p:grpSp>
        <p:nvGrpSpPr>
          <p:cNvPr id="16" name="Groupe 15">
            <a:extLst>
              <a:ext uri="{FF2B5EF4-FFF2-40B4-BE49-F238E27FC236}">
                <a16:creationId xmlns:a16="http://schemas.microsoft.com/office/drawing/2014/main" id="{940E5E62-4056-B484-575A-D67718EC5A7B}"/>
              </a:ext>
            </a:extLst>
          </p:cNvPr>
          <p:cNvGrpSpPr/>
          <p:nvPr/>
        </p:nvGrpSpPr>
        <p:grpSpPr>
          <a:xfrm>
            <a:off x="47074" y="69196"/>
            <a:ext cx="3497740" cy="6817683"/>
            <a:chOff x="47074" y="69196"/>
            <a:chExt cx="3497740" cy="6817683"/>
          </a:xfrm>
        </p:grpSpPr>
        <p:grpSp>
          <p:nvGrpSpPr>
            <p:cNvPr id="6" name="Graphique 4">
              <a:extLst>
                <a:ext uri="{FF2B5EF4-FFF2-40B4-BE49-F238E27FC236}">
                  <a16:creationId xmlns:a16="http://schemas.microsoft.com/office/drawing/2014/main" id="{0D864A60-B756-F07C-5005-E374003D0F83}"/>
                </a:ext>
              </a:extLst>
            </p:cNvPr>
            <p:cNvGrpSpPr/>
            <p:nvPr/>
          </p:nvGrpSpPr>
          <p:grpSpPr>
            <a:xfrm>
              <a:off x="47075" y="69196"/>
              <a:ext cx="3497739" cy="5108257"/>
              <a:chOff x="47075" y="69196"/>
              <a:chExt cx="3497739" cy="5108257"/>
            </a:xfrm>
          </p:grpSpPr>
          <p:sp>
            <p:nvSpPr>
              <p:cNvPr id="7" name="Forme libre : forme 6">
                <a:extLst>
                  <a:ext uri="{FF2B5EF4-FFF2-40B4-BE49-F238E27FC236}">
                    <a16:creationId xmlns:a16="http://schemas.microsoft.com/office/drawing/2014/main" id="{491248C7-6753-2059-D15A-AEBF618F8705}"/>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577236BD-7BF9-9B91-601E-D6095A037B84}"/>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9" name="Graphique 4">
                <a:extLst>
                  <a:ext uri="{FF2B5EF4-FFF2-40B4-BE49-F238E27FC236}">
                    <a16:creationId xmlns:a16="http://schemas.microsoft.com/office/drawing/2014/main" id="{B34ACA1E-9784-792A-FF74-8947FB010BFE}"/>
                  </a:ext>
                </a:extLst>
              </p:cNvPr>
              <p:cNvGrpSpPr/>
              <p:nvPr/>
            </p:nvGrpSpPr>
            <p:grpSpPr>
              <a:xfrm>
                <a:off x="401364" y="841041"/>
                <a:ext cx="1856525" cy="4336412"/>
                <a:chOff x="401364" y="841041"/>
                <a:chExt cx="1856525" cy="4336412"/>
              </a:xfrm>
            </p:grpSpPr>
            <p:sp>
              <p:nvSpPr>
                <p:cNvPr id="10" name="Forme libre : forme 9">
                  <a:extLst>
                    <a:ext uri="{FF2B5EF4-FFF2-40B4-BE49-F238E27FC236}">
                      <a16:creationId xmlns:a16="http://schemas.microsoft.com/office/drawing/2014/main" id="{953D8411-E2D9-3F7A-DC2A-AAE30E21FBB4}"/>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B57EF402-D620-B9DD-98F9-919E866EE4F6}"/>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B28B0B4A-0519-CD6D-C102-DFAF34CBDC4D}"/>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15" name="Ellipse 14">
              <a:extLst>
                <a:ext uri="{FF2B5EF4-FFF2-40B4-BE49-F238E27FC236}">
                  <a16:creationId xmlns:a16="http://schemas.microsoft.com/office/drawing/2014/main" id="{E10CFD5F-1517-8B85-DB13-A435C6E339D0}"/>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21" name="Google Shape;709;p32">
            <a:extLst>
              <a:ext uri="{FF2B5EF4-FFF2-40B4-BE49-F238E27FC236}">
                <a16:creationId xmlns:a16="http://schemas.microsoft.com/office/drawing/2014/main" id="{E258457B-2A4D-8785-2AD1-7E2EF3BB2024}"/>
              </a:ext>
            </a:extLst>
          </p:cNvPr>
          <p:cNvSpPr txBox="1">
            <a:spLocks noGrp="1"/>
          </p:cNvSpPr>
          <p:nvPr>
            <p:ph type="title" idx="2"/>
          </p:nvPr>
        </p:nvSpPr>
        <p:spPr>
          <a:xfrm>
            <a:off x="1567305" y="1286522"/>
            <a:ext cx="734701" cy="7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74" name="Google Shape;67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sp>
        <p:nvSpPr>
          <p:cNvPr id="676" name="Google Shape;676;p30"/>
          <p:cNvSpPr txBox="1">
            <a:spLocks noGrp="1"/>
          </p:cNvSpPr>
          <p:nvPr>
            <p:ph type="title" idx="3"/>
          </p:nvPr>
        </p:nvSpPr>
        <p:spPr>
          <a:xfrm>
            <a:off x="1576650"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77" name="Google Shape;677;p30"/>
          <p:cNvSpPr txBox="1">
            <a:spLocks noGrp="1"/>
          </p:cNvSpPr>
          <p:nvPr>
            <p:ph type="title" idx="4"/>
          </p:nvPr>
        </p:nvSpPr>
        <p:spPr>
          <a:xfrm>
            <a:off x="4204650" y="128327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8" name="Google Shape;678;p30"/>
          <p:cNvSpPr txBox="1">
            <a:spLocks noGrp="1"/>
          </p:cNvSpPr>
          <p:nvPr>
            <p:ph type="title" idx="5"/>
          </p:nvPr>
        </p:nvSpPr>
        <p:spPr>
          <a:xfrm>
            <a:off x="4204663"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79" name="Google Shape;679;p30"/>
          <p:cNvSpPr txBox="1">
            <a:spLocks noGrp="1"/>
          </p:cNvSpPr>
          <p:nvPr>
            <p:ph type="title" idx="6"/>
          </p:nvPr>
        </p:nvSpPr>
        <p:spPr>
          <a:xfrm>
            <a:off x="6832663" y="128327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80" name="Google Shape;680;p30"/>
          <p:cNvSpPr txBox="1">
            <a:spLocks noGrp="1"/>
          </p:cNvSpPr>
          <p:nvPr>
            <p:ph type="title" idx="7"/>
          </p:nvPr>
        </p:nvSpPr>
        <p:spPr>
          <a:xfrm>
            <a:off x="6832675"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681" name="Google Shape;681;p30"/>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Genèse</a:t>
            </a:r>
            <a:endParaRPr dirty="0"/>
          </a:p>
        </p:txBody>
      </p:sp>
      <p:sp>
        <p:nvSpPr>
          <p:cNvPr id="682" name="Google Shape;682;p30"/>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Phase 0</a:t>
            </a:r>
            <a:endParaRPr dirty="0"/>
          </a:p>
        </p:txBody>
      </p:sp>
      <p:sp>
        <p:nvSpPr>
          <p:cNvPr id="683" name="Google Shape;683;p30"/>
          <p:cNvSpPr txBox="1">
            <a:spLocks noGrp="1"/>
          </p:cNvSpPr>
          <p:nvPr>
            <p:ph type="subTitle" idx="9"/>
          </p:nvPr>
        </p:nvSpPr>
        <p:spPr>
          <a:xfrm>
            <a:off x="6285625"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Maîtrise d’ouvrage</a:t>
            </a:r>
            <a:endParaRPr dirty="0"/>
          </a:p>
        </p:txBody>
      </p:sp>
      <p:sp>
        <p:nvSpPr>
          <p:cNvPr id="684" name="Google Shape;684;p30"/>
          <p:cNvSpPr txBox="1">
            <a:spLocks noGrp="1"/>
          </p:cNvSpPr>
          <p:nvPr>
            <p:ph type="subTitle" idx="13"/>
          </p:nvPr>
        </p:nvSpPr>
        <p:spPr>
          <a:xfrm>
            <a:off x="1029588"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Maîtrise d’œuvre</a:t>
            </a:r>
            <a:endParaRPr dirty="0"/>
          </a:p>
        </p:txBody>
      </p:sp>
      <p:sp>
        <p:nvSpPr>
          <p:cNvPr id="685" name="Google Shape;685;p30"/>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Faisabilité</a:t>
            </a:r>
            <a:endParaRPr dirty="0"/>
          </a:p>
        </p:txBody>
      </p:sp>
      <p:sp>
        <p:nvSpPr>
          <p:cNvPr id="686" name="Google Shape;686;p30"/>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Projections futures</a:t>
            </a:r>
            <a:endParaRPr dirty="0"/>
          </a:p>
        </p:txBody>
      </p:sp>
      <p:grpSp>
        <p:nvGrpSpPr>
          <p:cNvPr id="687" name="Google Shape;687;p30"/>
          <p:cNvGrpSpPr/>
          <p:nvPr/>
        </p:nvGrpSpPr>
        <p:grpSpPr>
          <a:xfrm>
            <a:off x="2794513" y="1560075"/>
            <a:ext cx="926975" cy="177800"/>
            <a:chOff x="4561725" y="1146400"/>
            <a:chExt cx="926975" cy="177800"/>
          </a:xfrm>
        </p:grpSpPr>
        <p:sp>
          <p:nvSpPr>
            <p:cNvPr id="688" name="Google Shape;688;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0"/>
          <p:cNvGrpSpPr/>
          <p:nvPr/>
        </p:nvGrpSpPr>
        <p:grpSpPr>
          <a:xfrm>
            <a:off x="5422525" y="3292000"/>
            <a:ext cx="926975" cy="177800"/>
            <a:chOff x="4561725" y="1146400"/>
            <a:chExt cx="926975" cy="177800"/>
          </a:xfrm>
        </p:grpSpPr>
        <p:sp>
          <p:nvSpPr>
            <p:cNvPr id="693" name="Google Shape;693;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e 5">
            <a:extLst>
              <a:ext uri="{FF2B5EF4-FFF2-40B4-BE49-F238E27FC236}">
                <a16:creationId xmlns:a16="http://schemas.microsoft.com/office/drawing/2014/main" id="{333E9E67-897C-6CDE-9028-BDF6C9C1F85D}"/>
              </a:ext>
            </a:extLst>
          </p:cNvPr>
          <p:cNvGrpSpPr/>
          <p:nvPr/>
        </p:nvGrpSpPr>
        <p:grpSpPr>
          <a:xfrm>
            <a:off x="47074" y="-5991567"/>
            <a:ext cx="3497740" cy="6817683"/>
            <a:chOff x="47074" y="69196"/>
            <a:chExt cx="3497740" cy="6817683"/>
          </a:xfrm>
        </p:grpSpPr>
        <p:grpSp>
          <p:nvGrpSpPr>
            <p:cNvPr id="7" name="Graphique 4">
              <a:extLst>
                <a:ext uri="{FF2B5EF4-FFF2-40B4-BE49-F238E27FC236}">
                  <a16:creationId xmlns:a16="http://schemas.microsoft.com/office/drawing/2014/main" id="{C4FDCC81-364D-C7F3-B549-2231631E2525}"/>
                </a:ext>
              </a:extLst>
            </p:cNvPr>
            <p:cNvGrpSpPr/>
            <p:nvPr/>
          </p:nvGrpSpPr>
          <p:grpSpPr>
            <a:xfrm>
              <a:off x="47075" y="69196"/>
              <a:ext cx="3497739" cy="5108257"/>
              <a:chOff x="47075" y="69196"/>
              <a:chExt cx="3497739" cy="5108257"/>
            </a:xfrm>
          </p:grpSpPr>
          <p:sp>
            <p:nvSpPr>
              <p:cNvPr id="9" name="Forme libre : forme 8">
                <a:extLst>
                  <a:ext uri="{FF2B5EF4-FFF2-40B4-BE49-F238E27FC236}">
                    <a16:creationId xmlns:a16="http://schemas.microsoft.com/office/drawing/2014/main" id="{83B0171B-D898-4D72-8CB7-FA2A0564A89C}"/>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D5CB6B43-BF61-D354-91A6-E46ABDDBD413}"/>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11" name="Graphique 4">
                <a:extLst>
                  <a:ext uri="{FF2B5EF4-FFF2-40B4-BE49-F238E27FC236}">
                    <a16:creationId xmlns:a16="http://schemas.microsoft.com/office/drawing/2014/main" id="{DC027F86-29DC-25FF-7336-85C25DFA9129}"/>
                  </a:ext>
                </a:extLst>
              </p:cNvPr>
              <p:cNvGrpSpPr/>
              <p:nvPr/>
            </p:nvGrpSpPr>
            <p:grpSpPr>
              <a:xfrm>
                <a:off x="401364" y="841041"/>
                <a:ext cx="1856525" cy="4336412"/>
                <a:chOff x="401364" y="841041"/>
                <a:chExt cx="1856525" cy="4336412"/>
              </a:xfrm>
            </p:grpSpPr>
            <p:sp>
              <p:nvSpPr>
                <p:cNvPr id="13" name="Forme libre : forme 12">
                  <a:extLst>
                    <a:ext uri="{FF2B5EF4-FFF2-40B4-BE49-F238E27FC236}">
                      <a16:creationId xmlns:a16="http://schemas.microsoft.com/office/drawing/2014/main" id="{4DE7C09E-CBAD-049F-8C17-27974B27D337}"/>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69BADC34-E793-C07D-2DB7-77A05DE23911}"/>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9C602FDD-D42B-FACC-8F10-4C6FF25828D2}"/>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8" name="Ellipse 14">
              <a:extLst>
                <a:ext uri="{FF2B5EF4-FFF2-40B4-BE49-F238E27FC236}">
                  <a16:creationId xmlns:a16="http://schemas.microsoft.com/office/drawing/2014/main" id="{7140B7AD-2DCD-829A-038B-223619D90F39}"/>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E3566727-87E8-BD15-E028-DCEEF8B6F15B}"/>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F94DC91F-D945-27DA-21B4-454EA61213B1}"/>
              </a:ext>
            </a:extLst>
          </p:cNvPr>
          <p:cNvSpPr txBox="1">
            <a:spLocks noGrp="1"/>
          </p:cNvSpPr>
          <p:nvPr>
            <p:ph type="title"/>
          </p:nvPr>
        </p:nvSpPr>
        <p:spPr>
          <a:xfrm>
            <a:off x="1860876" y="2571750"/>
            <a:ext cx="2581500" cy="8301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Genèse</a:t>
            </a:r>
            <a:endParaRPr dirty="0"/>
          </a:p>
        </p:txBody>
      </p:sp>
      <p:sp>
        <p:nvSpPr>
          <p:cNvPr id="4" name="Google Shape;709;p32">
            <a:extLst>
              <a:ext uri="{FF2B5EF4-FFF2-40B4-BE49-F238E27FC236}">
                <a16:creationId xmlns:a16="http://schemas.microsoft.com/office/drawing/2014/main" id="{E6C73193-AE56-4DF2-FC5F-602C447DB95A}"/>
              </a:ext>
            </a:extLst>
          </p:cNvPr>
          <p:cNvSpPr txBox="1">
            <a:spLocks/>
          </p:cNvSpPr>
          <p:nvPr/>
        </p:nvSpPr>
        <p:spPr>
          <a:xfrm>
            <a:off x="2602926" y="14743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01</a:t>
            </a:r>
          </a:p>
        </p:txBody>
      </p:sp>
      <p:grpSp>
        <p:nvGrpSpPr>
          <p:cNvPr id="12" name="Groupe 11">
            <a:extLst>
              <a:ext uri="{FF2B5EF4-FFF2-40B4-BE49-F238E27FC236}">
                <a16:creationId xmlns:a16="http://schemas.microsoft.com/office/drawing/2014/main" id="{EDAE4FA5-355D-FD0A-5EED-13ECE873A705}"/>
              </a:ext>
            </a:extLst>
          </p:cNvPr>
          <p:cNvGrpSpPr/>
          <p:nvPr/>
        </p:nvGrpSpPr>
        <p:grpSpPr>
          <a:xfrm>
            <a:off x="4809253" y="582188"/>
            <a:ext cx="3462502" cy="3653660"/>
            <a:chOff x="818098" y="1128201"/>
            <a:chExt cx="2607957" cy="2751937"/>
          </a:xfrm>
        </p:grpSpPr>
        <p:grpSp>
          <p:nvGrpSpPr>
            <p:cNvPr id="13" name="Groupe 12">
              <a:extLst>
                <a:ext uri="{FF2B5EF4-FFF2-40B4-BE49-F238E27FC236}">
                  <a16:creationId xmlns:a16="http://schemas.microsoft.com/office/drawing/2014/main" id="{5258032B-CCF9-9C8B-C763-6159E7A3258A}"/>
                </a:ext>
              </a:extLst>
            </p:cNvPr>
            <p:cNvGrpSpPr/>
            <p:nvPr/>
          </p:nvGrpSpPr>
          <p:grpSpPr>
            <a:xfrm>
              <a:off x="1393884" y="1670124"/>
              <a:ext cx="1994833" cy="2210014"/>
              <a:chOff x="1393884" y="1670124"/>
              <a:chExt cx="1994833" cy="2210014"/>
            </a:xfrm>
          </p:grpSpPr>
          <p:grpSp>
            <p:nvGrpSpPr>
              <p:cNvPr id="22" name="Google Shape;710;p32" descr="Une ampoule">
                <a:extLst>
                  <a:ext uri="{FF2B5EF4-FFF2-40B4-BE49-F238E27FC236}">
                    <a16:creationId xmlns:a16="http://schemas.microsoft.com/office/drawing/2014/main" id="{902D4FC7-885E-8689-ADBA-5B6E0434DD38}"/>
                  </a:ext>
                </a:extLst>
              </p:cNvPr>
              <p:cNvGrpSpPr/>
              <p:nvPr/>
            </p:nvGrpSpPr>
            <p:grpSpPr>
              <a:xfrm>
                <a:off x="1393884" y="1670124"/>
                <a:ext cx="1994833" cy="2210014"/>
                <a:chOff x="2017206" y="1818095"/>
                <a:chExt cx="1994833" cy="2210014"/>
              </a:xfrm>
            </p:grpSpPr>
            <p:grpSp>
              <p:nvGrpSpPr>
                <p:cNvPr id="27" name="Google Shape;710;p32" descr="Une ampoule">
                  <a:extLst>
                    <a:ext uri="{FF2B5EF4-FFF2-40B4-BE49-F238E27FC236}">
                      <a16:creationId xmlns:a16="http://schemas.microsoft.com/office/drawing/2014/main" id="{F9FC4B4E-BD69-813A-0E25-16363B456792}"/>
                    </a:ext>
                  </a:extLst>
                </p:cNvPr>
                <p:cNvGrpSpPr/>
                <p:nvPr/>
              </p:nvGrpSpPr>
              <p:grpSpPr>
                <a:xfrm>
                  <a:off x="2457508" y="3630137"/>
                  <a:ext cx="788656" cy="397972"/>
                  <a:chOff x="2457508" y="3630137"/>
                  <a:chExt cx="788656" cy="397972"/>
                </a:xfrm>
                <a:solidFill>
                  <a:srgbClr val="505050"/>
                </a:solidFill>
              </p:grpSpPr>
              <p:sp>
                <p:nvSpPr>
                  <p:cNvPr id="29" name="Forme libre : forme 28">
                    <a:extLst>
                      <a:ext uri="{FF2B5EF4-FFF2-40B4-BE49-F238E27FC236}">
                        <a16:creationId xmlns:a16="http://schemas.microsoft.com/office/drawing/2014/main" id="{63351F6B-D6E4-053A-5A41-9B85200AAC8B}"/>
                      </a:ext>
                    </a:extLst>
                  </p:cNvPr>
                  <p:cNvSpPr/>
                  <p:nvPr/>
                </p:nvSpPr>
                <p:spPr>
                  <a:xfrm>
                    <a:off x="2457508" y="3630137"/>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E69AE477-230C-1333-84AA-3A1D76CE8942}"/>
                      </a:ext>
                    </a:extLst>
                  </p:cNvPr>
                  <p:cNvSpPr/>
                  <p:nvPr/>
                </p:nvSpPr>
                <p:spPr>
                  <a:xfrm>
                    <a:off x="2457508" y="3740215"/>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D5FA4780-BB61-BA01-8610-F963FD507750}"/>
                      </a:ext>
                    </a:extLst>
                  </p:cNvPr>
                  <p:cNvSpPr/>
                  <p:nvPr/>
                </p:nvSpPr>
                <p:spPr>
                  <a:xfrm>
                    <a:off x="2457508" y="3850292"/>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C64015F6-1F14-E756-1813-181ED50546E3}"/>
                      </a:ext>
                    </a:extLst>
                  </p:cNvPr>
                  <p:cNvSpPr/>
                  <p:nvPr/>
                </p:nvSpPr>
                <p:spPr>
                  <a:xfrm>
                    <a:off x="2626856" y="3960370"/>
                    <a:ext cx="237087" cy="67740"/>
                  </a:xfrm>
                  <a:custGeom>
                    <a:avLst/>
                    <a:gdLst>
                      <a:gd name="connsiteX0" fmla="*/ 203217 w 237087"/>
                      <a:gd name="connsiteY0" fmla="*/ 67740 h 67740"/>
                      <a:gd name="connsiteX1" fmla="*/ 33870 w 237087"/>
                      <a:gd name="connsiteY1" fmla="*/ 67740 h 67740"/>
                      <a:gd name="connsiteX2" fmla="*/ 0 w 237087"/>
                      <a:gd name="connsiteY2" fmla="*/ 33870 h 67740"/>
                      <a:gd name="connsiteX3" fmla="*/ 33870 w 237087"/>
                      <a:gd name="connsiteY3" fmla="*/ 0 h 67740"/>
                      <a:gd name="connsiteX4" fmla="*/ 203217 w 237087"/>
                      <a:gd name="connsiteY4" fmla="*/ 0 h 67740"/>
                      <a:gd name="connsiteX5" fmla="*/ 237087 w 237087"/>
                      <a:gd name="connsiteY5" fmla="*/ 33870 h 67740"/>
                      <a:gd name="connsiteX6" fmla="*/ 203217 w 237087"/>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87" h="67740">
                        <a:moveTo>
                          <a:pt x="203217" y="67740"/>
                        </a:moveTo>
                        <a:lnTo>
                          <a:pt x="33870" y="67740"/>
                        </a:lnTo>
                        <a:cubicBezTo>
                          <a:pt x="15165" y="67740"/>
                          <a:pt x="0" y="52575"/>
                          <a:pt x="0" y="33870"/>
                        </a:cubicBezTo>
                        <a:cubicBezTo>
                          <a:pt x="0" y="15165"/>
                          <a:pt x="15165" y="0"/>
                          <a:pt x="33870" y="0"/>
                        </a:cubicBezTo>
                        <a:lnTo>
                          <a:pt x="203217" y="0"/>
                        </a:lnTo>
                        <a:cubicBezTo>
                          <a:pt x="221922" y="0"/>
                          <a:pt x="237087" y="15165"/>
                          <a:pt x="237087" y="33870"/>
                        </a:cubicBezTo>
                        <a:cubicBezTo>
                          <a:pt x="237087" y="52575"/>
                          <a:pt x="221922" y="67740"/>
                          <a:pt x="203217" y="67740"/>
                        </a:cubicBezTo>
                        <a:close/>
                      </a:path>
                    </a:pathLst>
                  </a:custGeom>
                  <a:solidFill>
                    <a:srgbClr val="002060"/>
                  </a:solidFill>
                  <a:ln w="6171" cap="flat">
                    <a:noFill/>
                    <a:prstDash val="solid"/>
                    <a:miter/>
                  </a:ln>
                </p:spPr>
                <p:txBody>
                  <a:bodyPr rtlCol="0" anchor="ctr"/>
                  <a:lstStyle/>
                  <a:p>
                    <a:endParaRPr lang="fr-FR"/>
                  </a:p>
                </p:txBody>
              </p:sp>
            </p:grpSp>
            <p:sp>
              <p:nvSpPr>
                <p:cNvPr id="28" name="Forme libre : forme 27">
                  <a:extLst>
                    <a:ext uri="{FF2B5EF4-FFF2-40B4-BE49-F238E27FC236}">
                      <a16:creationId xmlns:a16="http://schemas.microsoft.com/office/drawing/2014/main" id="{7057AB37-8DA2-491D-6D6E-68134227029E}"/>
                    </a:ext>
                  </a:extLst>
                </p:cNvPr>
                <p:cNvSpPr/>
                <p:nvPr/>
              </p:nvSpPr>
              <p:spPr>
                <a:xfrm>
                  <a:off x="2017206" y="1818095"/>
                  <a:ext cx="1456388" cy="1769704"/>
                </a:xfrm>
                <a:custGeom>
                  <a:avLst/>
                  <a:gdLst>
                    <a:gd name="connsiteX0" fmla="*/ 1456389 w 1456388"/>
                    <a:gd name="connsiteY0" fmla="*/ 728202 h 1769704"/>
                    <a:gd name="connsiteX1" fmla="*/ 710589 w 1456388"/>
                    <a:gd name="connsiteY1" fmla="*/ 208 h 1769704"/>
                    <a:gd name="connsiteX2" fmla="*/ 98 w 1456388"/>
                    <a:gd name="connsiteY2" fmla="*/ 740403 h 1769704"/>
                    <a:gd name="connsiteX3" fmla="*/ 225280 w 1456388"/>
                    <a:gd name="connsiteY3" fmla="*/ 1254762 h 1769704"/>
                    <a:gd name="connsiteX4" fmla="*/ 474171 w 1456388"/>
                    <a:gd name="connsiteY4" fmla="*/ 1755250 h 1769704"/>
                    <a:gd name="connsiteX5" fmla="*/ 474171 w 1456388"/>
                    <a:gd name="connsiteY5" fmla="*/ 1769704 h 1769704"/>
                    <a:gd name="connsiteX6" fmla="*/ 982215 w 1456388"/>
                    <a:gd name="connsiteY6" fmla="*/ 1769704 h 1769704"/>
                    <a:gd name="connsiteX7" fmla="*/ 982215 w 1456388"/>
                    <a:gd name="connsiteY7" fmla="*/ 1745038 h 1769704"/>
                    <a:gd name="connsiteX8" fmla="*/ 1228209 w 1456388"/>
                    <a:gd name="connsiteY8" fmla="*/ 1257505 h 1769704"/>
                    <a:gd name="connsiteX9" fmla="*/ 1456389 w 1456388"/>
                    <a:gd name="connsiteY9" fmla="*/ 728202 h 176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6388" h="1769704">
                      <a:moveTo>
                        <a:pt x="1456389" y="728202"/>
                      </a:moveTo>
                      <a:cubicBezTo>
                        <a:pt x="1456389" y="320170"/>
                        <a:pt x="1120800" y="-9479"/>
                        <a:pt x="710589" y="208"/>
                      </a:cubicBezTo>
                      <a:cubicBezTo>
                        <a:pt x="312892" y="9590"/>
                        <a:pt x="-6430" y="342642"/>
                        <a:pt x="98" y="740403"/>
                      </a:cubicBezTo>
                      <a:cubicBezTo>
                        <a:pt x="3418" y="942641"/>
                        <a:pt x="89201" y="1124802"/>
                        <a:pt x="225280" y="1254762"/>
                      </a:cubicBezTo>
                      <a:cubicBezTo>
                        <a:pt x="386720" y="1408955"/>
                        <a:pt x="474171" y="1531996"/>
                        <a:pt x="474171" y="1755250"/>
                      </a:cubicBezTo>
                      <a:lnTo>
                        <a:pt x="474171" y="1769704"/>
                      </a:lnTo>
                      <a:lnTo>
                        <a:pt x="982215" y="1769704"/>
                      </a:lnTo>
                      <a:lnTo>
                        <a:pt x="982215" y="1745038"/>
                      </a:lnTo>
                      <a:cubicBezTo>
                        <a:pt x="982215" y="1526162"/>
                        <a:pt x="1069107" y="1407820"/>
                        <a:pt x="1228209" y="1257505"/>
                      </a:cubicBezTo>
                      <a:cubicBezTo>
                        <a:pt x="1368709" y="1124777"/>
                        <a:pt x="1456389" y="936748"/>
                        <a:pt x="1456389" y="728202"/>
                      </a:cubicBezTo>
                      <a:close/>
                    </a:path>
                  </a:pathLst>
                </a:custGeom>
                <a:solidFill>
                  <a:srgbClr val="FFD54F"/>
                </a:solidFill>
                <a:ln w="6171" cap="flat">
                  <a:noFill/>
                  <a:prstDash val="solid"/>
                  <a:miter/>
                </a:ln>
                <a:effectLst/>
              </p:spPr>
              <p:txBody>
                <a:bodyPr rtlCol="0" anchor="ctr"/>
                <a:lstStyle/>
                <a:p>
                  <a:endParaRPr lang="fr-FR" dirty="0"/>
                </a:p>
              </p:txBody>
            </p:sp>
          </p:grpSp>
          <p:grpSp>
            <p:nvGrpSpPr>
              <p:cNvPr id="23" name="Google Shape;710;p32" descr="Une ampoule">
                <a:extLst>
                  <a:ext uri="{FF2B5EF4-FFF2-40B4-BE49-F238E27FC236}">
                    <a16:creationId xmlns:a16="http://schemas.microsoft.com/office/drawing/2014/main" id="{A514C66D-8CE9-1B47-B594-6F00EA1FB5B1}"/>
                  </a:ext>
                </a:extLst>
              </p:cNvPr>
              <p:cNvGrpSpPr/>
              <p:nvPr/>
            </p:nvGrpSpPr>
            <p:grpSpPr>
              <a:xfrm>
                <a:off x="1545600" y="1796101"/>
                <a:ext cx="869029" cy="634469"/>
                <a:chOff x="2168922" y="1944072"/>
                <a:chExt cx="869029" cy="634469"/>
              </a:xfrm>
              <a:solidFill>
                <a:srgbClr val="FFFFFF"/>
              </a:solidFill>
            </p:grpSpPr>
            <p:sp>
              <p:nvSpPr>
                <p:cNvPr id="25" name="Forme libre : forme 24">
                  <a:extLst>
                    <a:ext uri="{FF2B5EF4-FFF2-40B4-BE49-F238E27FC236}">
                      <a16:creationId xmlns:a16="http://schemas.microsoft.com/office/drawing/2014/main" id="{5F9F0A32-E0F7-0D64-01E6-1E1430871F3E}"/>
                    </a:ext>
                  </a:extLst>
                </p:cNvPr>
                <p:cNvSpPr/>
                <p:nvPr/>
              </p:nvSpPr>
              <p:spPr>
                <a:xfrm>
                  <a:off x="2247000" y="1944072"/>
                  <a:ext cx="556383" cy="342628"/>
                </a:xfrm>
                <a:custGeom>
                  <a:avLst/>
                  <a:gdLst>
                    <a:gd name="connsiteX0" fmla="*/ 25385 w 556383"/>
                    <a:gd name="connsiteY0" fmla="*/ 342629 h 342628"/>
                    <a:gd name="connsiteX1" fmla="*/ 12692 w 556383"/>
                    <a:gd name="connsiteY1" fmla="*/ 339208 h 342628"/>
                    <a:gd name="connsiteX2" fmla="*/ 3420 w 556383"/>
                    <a:gd name="connsiteY2" fmla="*/ 304500 h 342628"/>
                    <a:gd name="connsiteX3" fmla="*/ 530981 w 556383"/>
                    <a:gd name="connsiteY3" fmla="*/ 0 h 342628"/>
                    <a:gd name="connsiteX4" fmla="*/ 556384 w 556383"/>
                    <a:gd name="connsiteY4" fmla="*/ 25403 h 342628"/>
                    <a:gd name="connsiteX5" fmla="*/ 530981 w 556383"/>
                    <a:gd name="connsiteY5" fmla="*/ 50805 h 342628"/>
                    <a:gd name="connsiteX6" fmla="*/ 47400 w 556383"/>
                    <a:gd name="connsiteY6" fmla="*/ 329945 h 342628"/>
                    <a:gd name="connsiteX7" fmla="*/ 25385 w 556383"/>
                    <a:gd name="connsiteY7" fmla="*/ 342629 h 3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383" h="342628">
                      <a:moveTo>
                        <a:pt x="25385" y="342629"/>
                      </a:moveTo>
                      <a:cubicBezTo>
                        <a:pt x="21066" y="342629"/>
                        <a:pt x="16697" y="341528"/>
                        <a:pt x="12692" y="339208"/>
                      </a:cubicBezTo>
                      <a:cubicBezTo>
                        <a:pt x="541" y="332180"/>
                        <a:pt x="-3608" y="316642"/>
                        <a:pt x="3420" y="304500"/>
                      </a:cubicBezTo>
                      <a:cubicBezTo>
                        <a:pt x="112082" y="116674"/>
                        <a:pt x="314224" y="0"/>
                        <a:pt x="530981" y="0"/>
                      </a:cubicBezTo>
                      <a:cubicBezTo>
                        <a:pt x="545012" y="0"/>
                        <a:pt x="556384" y="11372"/>
                        <a:pt x="556384" y="25403"/>
                      </a:cubicBezTo>
                      <a:cubicBezTo>
                        <a:pt x="556384" y="39433"/>
                        <a:pt x="545012" y="50805"/>
                        <a:pt x="530981" y="50805"/>
                      </a:cubicBezTo>
                      <a:cubicBezTo>
                        <a:pt x="332302" y="50805"/>
                        <a:pt x="147002" y="157766"/>
                        <a:pt x="47400" y="329945"/>
                      </a:cubicBezTo>
                      <a:cubicBezTo>
                        <a:pt x="42692" y="338082"/>
                        <a:pt x="34157" y="342629"/>
                        <a:pt x="25385" y="342629"/>
                      </a:cubicBezTo>
                      <a:close/>
                    </a:path>
                  </a:pathLst>
                </a:custGeom>
                <a:solidFill>
                  <a:srgbClr val="FFFFFF"/>
                </a:solidFill>
                <a:ln w="6171"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C9364236-493F-F04C-CA2F-83538F214E4B}"/>
                    </a:ext>
                  </a:extLst>
                </p:cNvPr>
                <p:cNvSpPr/>
                <p:nvPr/>
              </p:nvSpPr>
              <p:spPr>
                <a:xfrm>
                  <a:off x="2168922" y="2377631"/>
                  <a:ext cx="70289" cy="200909"/>
                </a:xfrm>
                <a:custGeom>
                  <a:avLst/>
                  <a:gdLst>
                    <a:gd name="connsiteX0" fmla="*/ 25402 w 70289"/>
                    <a:gd name="connsiteY0" fmla="*/ 200910 h 200909"/>
                    <a:gd name="connsiteX1" fmla="*/ 0 w 70289"/>
                    <a:gd name="connsiteY1" fmla="*/ 175507 h 200909"/>
                    <a:gd name="connsiteX2" fmla="*/ 20330 w 70289"/>
                    <a:gd name="connsiteY2" fmla="*/ 18901 h 200909"/>
                    <a:gd name="connsiteX3" fmla="*/ 51397 w 70289"/>
                    <a:gd name="connsiteY3" fmla="*/ 865 h 200909"/>
                    <a:gd name="connsiteX4" fmla="*/ 69433 w 70289"/>
                    <a:gd name="connsiteY4" fmla="*/ 31933 h 200909"/>
                    <a:gd name="connsiteX5" fmla="*/ 50804 w 70289"/>
                    <a:gd name="connsiteY5" fmla="*/ 175507 h 200909"/>
                    <a:gd name="connsiteX6" fmla="*/ 25402 w 70289"/>
                    <a:gd name="connsiteY6" fmla="*/ 200910 h 20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89" h="200909">
                      <a:moveTo>
                        <a:pt x="25402" y="200910"/>
                      </a:moveTo>
                      <a:cubicBezTo>
                        <a:pt x="11372" y="200910"/>
                        <a:pt x="0" y="189538"/>
                        <a:pt x="0" y="175507"/>
                      </a:cubicBezTo>
                      <a:cubicBezTo>
                        <a:pt x="0" y="122425"/>
                        <a:pt x="6842" y="69731"/>
                        <a:pt x="20330" y="18901"/>
                      </a:cubicBezTo>
                      <a:cubicBezTo>
                        <a:pt x="23929" y="5336"/>
                        <a:pt x="37824" y="-2759"/>
                        <a:pt x="51397" y="865"/>
                      </a:cubicBezTo>
                      <a:cubicBezTo>
                        <a:pt x="64962" y="4464"/>
                        <a:pt x="73031" y="18368"/>
                        <a:pt x="69433" y="31933"/>
                      </a:cubicBezTo>
                      <a:cubicBezTo>
                        <a:pt x="57070" y="78512"/>
                        <a:pt x="50804" y="126828"/>
                        <a:pt x="50804" y="175507"/>
                      </a:cubicBezTo>
                      <a:cubicBezTo>
                        <a:pt x="50804" y="189530"/>
                        <a:pt x="39433" y="200910"/>
                        <a:pt x="25402" y="200910"/>
                      </a:cubicBezTo>
                      <a:close/>
                    </a:path>
                  </a:pathLst>
                </a:custGeom>
                <a:solidFill>
                  <a:srgbClr val="FFFFFF"/>
                </a:solidFill>
                <a:ln w="6171" cap="flat">
                  <a:noFill/>
                  <a:prstDash val="solid"/>
                  <a:miter/>
                </a:ln>
              </p:spPr>
              <p:txBody>
                <a:bodyPr rtlCol="0" anchor="ctr"/>
                <a:lstStyle/>
                <a:p>
                  <a:endParaRPr lang="fr-FR"/>
                </a:p>
              </p:txBody>
            </p:sp>
          </p:grpSp>
          <p:sp>
            <p:nvSpPr>
              <p:cNvPr id="24" name="Forme libre : forme 23">
                <a:extLst>
                  <a:ext uri="{FF2B5EF4-FFF2-40B4-BE49-F238E27FC236}">
                    <a16:creationId xmlns:a16="http://schemas.microsoft.com/office/drawing/2014/main" id="{13FF0F3E-3321-E6E1-EA1A-CB8B37F3F3A6}"/>
                  </a:ext>
                </a:extLst>
              </p:cNvPr>
              <p:cNvSpPr/>
              <p:nvPr/>
            </p:nvSpPr>
            <p:spPr>
              <a:xfrm>
                <a:off x="1766447" y="2576144"/>
                <a:ext cx="711261" cy="865378"/>
              </a:xfrm>
              <a:custGeom>
                <a:avLst/>
                <a:gdLst>
                  <a:gd name="connsiteX0" fmla="*/ 567315 w 711261"/>
                  <a:gd name="connsiteY0" fmla="*/ 0 h 865378"/>
                  <a:gd name="connsiteX1" fmla="*/ 423370 w 711261"/>
                  <a:gd name="connsiteY1" fmla="*/ 143948 h 865378"/>
                  <a:gd name="connsiteX2" fmla="*/ 423370 w 711261"/>
                  <a:gd name="connsiteY2" fmla="*/ 237894 h 865378"/>
                  <a:gd name="connsiteX3" fmla="*/ 287891 w 711261"/>
                  <a:gd name="connsiteY3" fmla="*/ 237894 h 865378"/>
                  <a:gd name="connsiteX4" fmla="*/ 287891 w 711261"/>
                  <a:gd name="connsiteY4" fmla="*/ 143948 h 865378"/>
                  <a:gd name="connsiteX5" fmla="*/ 143946 w 711261"/>
                  <a:gd name="connsiteY5" fmla="*/ 0 h 865378"/>
                  <a:gd name="connsiteX6" fmla="*/ 0 w 711261"/>
                  <a:gd name="connsiteY6" fmla="*/ 143948 h 865378"/>
                  <a:gd name="connsiteX7" fmla="*/ 143946 w 711261"/>
                  <a:gd name="connsiteY7" fmla="*/ 287895 h 865378"/>
                  <a:gd name="connsiteX8" fmla="*/ 237087 w 711261"/>
                  <a:gd name="connsiteY8" fmla="*/ 287895 h 865378"/>
                  <a:gd name="connsiteX9" fmla="*/ 237087 w 711261"/>
                  <a:gd name="connsiteY9" fmla="*/ 865379 h 865378"/>
                  <a:gd name="connsiteX10" fmla="*/ 287891 w 711261"/>
                  <a:gd name="connsiteY10" fmla="*/ 865379 h 865378"/>
                  <a:gd name="connsiteX11" fmla="*/ 287891 w 711261"/>
                  <a:gd name="connsiteY11" fmla="*/ 288699 h 865378"/>
                  <a:gd name="connsiteX12" fmla="*/ 423370 w 711261"/>
                  <a:gd name="connsiteY12" fmla="*/ 288699 h 865378"/>
                  <a:gd name="connsiteX13" fmla="*/ 423370 w 711261"/>
                  <a:gd name="connsiteY13" fmla="*/ 865379 h 865378"/>
                  <a:gd name="connsiteX14" fmla="*/ 474174 w 711261"/>
                  <a:gd name="connsiteY14" fmla="*/ 865379 h 865378"/>
                  <a:gd name="connsiteX15" fmla="*/ 474174 w 711261"/>
                  <a:gd name="connsiteY15" fmla="*/ 287895 h 865378"/>
                  <a:gd name="connsiteX16" fmla="*/ 567315 w 711261"/>
                  <a:gd name="connsiteY16" fmla="*/ 287895 h 865378"/>
                  <a:gd name="connsiteX17" fmla="*/ 711261 w 711261"/>
                  <a:gd name="connsiteY17" fmla="*/ 143948 h 865378"/>
                  <a:gd name="connsiteX18" fmla="*/ 567315 w 711261"/>
                  <a:gd name="connsiteY18" fmla="*/ 0 h 865378"/>
                  <a:gd name="connsiteX19" fmla="*/ 50804 w 711261"/>
                  <a:gd name="connsiteY19" fmla="*/ 143948 h 865378"/>
                  <a:gd name="connsiteX20" fmla="*/ 143946 w 711261"/>
                  <a:gd name="connsiteY20" fmla="*/ 50805 h 865378"/>
                  <a:gd name="connsiteX21" fmla="*/ 237087 w 711261"/>
                  <a:gd name="connsiteY21" fmla="*/ 143948 h 865378"/>
                  <a:gd name="connsiteX22" fmla="*/ 237087 w 711261"/>
                  <a:gd name="connsiteY22" fmla="*/ 237090 h 865378"/>
                  <a:gd name="connsiteX23" fmla="*/ 143946 w 711261"/>
                  <a:gd name="connsiteY23" fmla="*/ 237090 h 865378"/>
                  <a:gd name="connsiteX24" fmla="*/ 50804 w 711261"/>
                  <a:gd name="connsiteY24" fmla="*/ 143948 h 865378"/>
                  <a:gd name="connsiteX25" fmla="*/ 567315 w 711261"/>
                  <a:gd name="connsiteY25" fmla="*/ 237090 h 865378"/>
                  <a:gd name="connsiteX26" fmla="*/ 474174 w 711261"/>
                  <a:gd name="connsiteY26" fmla="*/ 237090 h 865378"/>
                  <a:gd name="connsiteX27" fmla="*/ 474174 w 711261"/>
                  <a:gd name="connsiteY27" fmla="*/ 143948 h 865378"/>
                  <a:gd name="connsiteX28" fmla="*/ 567315 w 711261"/>
                  <a:gd name="connsiteY28" fmla="*/ 50805 h 865378"/>
                  <a:gd name="connsiteX29" fmla="*/ 660457 w 711261"/>
                  <a:gd name="connsiteY29" fmla="*/ 143948 h 865378"/>
                  <a:gd name="connsiteX30" fmla="*/ 567315 w 711261"/>
                  <a:gd name="connsiteY30" fmla="*/ 237090 h 86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1261" h="865378">
                    <a:moveTo>
                      <a:pt x="567315" y="0"/>
                    </a:moveTo>
                    <a:cubicBezTo>
                      <a:pt x="487942" y="0"/>
                      <a:pt x="423370" y="64573"/>
                      <a:pt x="423370" y="143948"/>
                    </a:cubicBezTo>
                    <a:lnTo>
                      <a:pt x="423370" y="237894"/>
                    </a:lnTo>
                    <a:lnTo>
                      <a:pt x="287891" y="237894"/>
                    </a:lnTo>
                    <a:lnTo>
                      <a:pt x="287891" y="143948"/>
                    </a:lnTo>
                    <a:cubicBezTo>
                      <a:pt x="287891" y="64573"/>
                      <a:pt x="223319" y="0"/>
                      <a:pt x="143946" y="0"/>
                    </a:cubicBezTo>
                    <a:cubicBezTo>
                      <a:pt x="64572" y="0"/>
                      <a:pt x="0" y="64573"/>
                      <a:pt x="0" y="143948"/>
                    </a:cubicBezTo>
                    <a:cubicBezTo>
                      <a:pt x="0" y="223322"/>
                      <a:pt x="64572" y="287895"/>
                      <a:pt x="143946" y="287895"/>
                    </a:cubicBezTo>
                    <a:lnTo>
                      <a:pt x="237087" y="287895"/>
                    </a:lnTo>
                    <a:lnTo>
                      <a:pt x="237087" y="865379"/>
                    </a:lnTo>
                    <a:lnTo>
                      <a:pt x="287891" y="865379"/>
                    </a:lnTo>
                    <a:lnTo>
                      <a:pt x="287891" y="288699"/>
                    </a:lnTo>
                    <a:lnTo>
                      <a:pt x="423370" y="288699"/>
                    </a:lnTo>
                    <a:lnTo>
                      <a:pt x="423370" y="865379"/>
                    </a:lnTo>
                    <a:lnTo>
                      <a:pt x="474174" y="865379"/>
                    </a:lnTo>
                    <a:lnTo>
                      <a:pt x="474174" y="287895"/>
                    </a:lnTo>
                    <a:lnTo>
                      <a:pt x="567315" y="287895"/>
                    </a:lnTo>
                    <a:cubicBezTo>
                      <a:pt x="646689" y="287895"/>
                      <a:pt x="711261" y="223322"/>
                      <a:pt x="711261" y="143948"/>
                    </a:cubicBezTo>
                    <a:cubicBezTo>
                      <a:pt x="711261" y="64573"/>
                      <a:pt x="646689" y="0"/>
                      <a:pt x="567315" y="0"/>
                    </a:cubicBezTo>
                    <a:close/>
                    <a:moveTo>
                      <a:pt x="50804" y="143948"/>
                    </a:moveTo>
                    <a:cubicBezTo>
                      <a:pt x="50804" y="92592"/>
                      <a:pt x="92591" y="50805"/>
                      <a:pt x="143946" y="50805"/>
                    </a:cubicBezTo>
                    <a:cubicBezTo>
                      <a:pt x="195300" y="50805"/>
                      <a:pt x="237087" y="92592"/>
                      <a:pt x="237087" y="143948"/>
                    </a:cubicBezTo>
                    <a:lnTo>
                      <a:pt x="237087" y="237090"/>
                    </a:lnTo>
                    <a:lnTo>
                      <a:pt x="143946" y="237090"/>
                    </a:lnTo>
                    <a:cubicBezTo>
                      <a:pt x="92591" y="237090"/>
                      <a:pt x="50804" y="195303"/>
                      <a:pt x="50804" y="143948"/>
                    </a:cubicBezTo>
                    <a:close/>
                    <a:moveTo>
                      <a:pt x="567315" y="237090"/>
                    </a:moveTo>
                    <a:lnTo>
                      <a:pt x="474174" y="237090"/>
                    </a:lnTo>
                    <a:lnTo>
                      <a:pt x="474174" y="143948"/>
                    </a:lnTo>
                    <a:cubicBezTo>
                      <a:pt x="474174" y="92592"/>
                      <a:pt x="515961" y="50805"/>
                      <a:pt x="567315" y="50805"/>
                    </a:cubicBezTo>
                    <a:cubicBezTo>
                      <a:pt x="618670" y="50805"/>
                      <a:pt x="660457" y="92592"/>
                      <a:pt x="660457" y="143948"/>
                    </a:cubicBezTo>
                    <a:cubicBezTo>
                      <a:pt x="660457" y="195303"/>
                      <a:pt x="618670" y="237090"/>
                      <a:pt x="567315" y="237090"/>
                    </a:cubicBezTo>
                    <a:close/>
                  </a:path>
                </a:pathLst>
              </a:custGeom>
              <a:solidFill>
                <a:schemeClr val="tx2"/>
              </a:solidFill>
              <a:ln w="6171" cap="flat">
                <a:noFill/>
                <a:prstDash val="solid"/>
                <a:miter/>
              </a:ln>
            </p:spPr>
            <p:txBody>
              <a:bodyPr rtlCol="0" anchor="ctr"/>
              <a:lstStyle/>
              <a:p>
                <a:endParaRPr lang="fr-FR"/>
              </a:p>
            </p:txBody>
          </p:sp>
        </p:grpSp>
        <p:grpSp>
          <p:nvGrpSpPr>
            <p:cNvPr id="14" name="Groupe 13">
              <a:extLst>
                <a:ext uri="{FF2B5EF4-FFF2-40B4-BE49-F238E27FC236}">
                  <a16:creationId xmlns:a16="http://schemas.microsoft.com/office/drawing/2014/main" id="{D4C5FC51-58E9-B0DB-3EE9-7AB8B0EB3161}"/>
                </a:ext>
              </a:extLst>
            </p:cNvPr>
            <p:cNvGrpSpPr/>
            <p:nvPr/>
          </p:nvGrpSpPr>
          <p:grpSpPr>
            <a:xfrm>
              <a:off x="818098" y="1128201"/>
              <a:ext cx="2607957" cy="2235979"/>
              <a:chOff x="818098" y="1128201"/>
              <a:chExt cx="2607957" cy="2235979"/>
            </a:xfrm>
          </p:grpSpPr>
          <p:sp>
            <p:nvSpPr>
              <p:cNvPr id="15" name="Forme libre : forme 14">
                <a:extLst>
                  <a:ext uri="{FF2B5EF4-FFF2-40B4-BE49-F238E27FC236}">
                    <a16:creationId xmlns:a16="http://schemas.microsoft.com/office/drawing/2014/main" id="{36E863C0-2541-BC35-FD4E-CC22D1831721}"/>
                  </a:ext>
                </a:extLst>
              </p:cNvPr>
              <p:cNvSpPr/>
              <p:nvPr/>
            </p:nvSpPr>
            <p:spPr>
              <a:xfrm>
                <a:off x="2088207" y="1128201"/>
                <a:ext cx="67739" cy="220155"/>
              </a:xfrm>
              <a:custGeom>
                <a:avLst/>
                <a:gdLst>
                  <a:gd name="connsiteX0" fmla="*/ 33870 w 67739"/>
                  <a:gd name="connsiteY0" fmla="*/ 220155 h 220155"/>
                  <a:gd name="connsiteX1" fmla="*/ 0 w 67739"/>
                  <a:gd name="connsiteY1" fmla="*/ 186285 h 220155"/>
                  <a:gd name="connsiteX2" fmla="*/ 0 w 67739"/>
                  <a:gd name="connsiteY2" fmla="*/ 33870 h 220155"/>
                  <a:gd name="connsiteX3" fmla="*/ 33870 w 67739"/>
                  <a:gd name="connsiteY3" fmla="*/ 0 h 220155"/>
                  <a:gd name="connsiteX4" fmla="*/ 67739 w 67739"/>
                  <a:gd name="connsiteY4" fmla="*/ 33870 h 220155"/>
                  <a:gd name="connsiteX5" fmla="*/ 67739 w 67739"/>
                  <a:gd name="connsiteY5" fmla="*/ 186285 h 220155"/>
                  <a:gd name="connsiteX6" fmla="*/ 33870 w 67739"/>
                  <a:gd name="connsiteY6" fmla="*/ 220155 h 22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9" h="220155">
                    <a:moveTo>
                      <a:pt x="33870" y="220155"/>
                    </a:moveTo>
                    <a:cubicBezTo>
                      <a:pt x="15165" y="220155"/>
                      <a:pt x="0" y="204990"/>
                      <a:pt x="0" y="186285"/>
                    </a:cubicBezTo>
                    <a:lnTo>
                      <a:pt x="0" y="33870"/>
                    </a:lnTo>
                    <a:cubicBezTo>
                      <a:pt x="0" y="15165"/>
                      <a:pt x="15165" y="0"/>
                      <a:pt x="33870" y="0"/>
                    </a:cubicBezTo>
                    <a:cubicBezTo>
                      <a:pt x="52574" y="0"/>
                      <a:pt x="67739" y="15165"/>
                      <a:pt x="67739" y="33870"/>
                    </a:cubicBezTo>
                    <a:lnTo>
                      <a:pt x="67739" y="186285"/>
                    </a:lnTo>
                    <a:cubicBezTo>
                      <a:pt x="67739" y="204990"/>
                      <a:pt x="52574" y="220155"/>
                      <a:pt x="33870" y="220155"/>
                    </a:cubicBezTo>
                    <a:close/>
                  </a:path>
                </a:pathLst>
              </a:custGeom>
              <a:solidFill>
                <a:srgbClr val="FFD54F"/>
              </a:solidFill>
              <a:ln w="6171" cap="flat">
                <a:noFill/>
                <a:prstDash val="solid"/>
                <a:miter/>
              </a:ln>
              <a:effectLst/>
            </p:spPr>
            <p:txBody>
              <a:bodyPr rtlCol="0" anchor="ctr"/>
              <a:lstStyle/>
              <a:p>
                <a:endParaRPr lang="fr-FR"/>
              </a:p>
            </p:txBody>
          </p:sp>
          <p:sp>
            <p:nvSpPr>
              <p:cNvPr id="16" name="Forme libre : forme 15">
                <a:extLst>
                  <a:ext uri="{FF2B5EF4-FFF2-40B4-BE49-F238E27FC236}">
                    <a16:creationId xmlns:a16="http://schemas.microsoft.com/office/drawing/2014/main" id="{50081DBE-3774-45F2-B07B-AA2D390DC38B}"/>
                  </a:ext>
                </a:extLst>
              </p:cNvPr>
              <p:cNvSpPr/>
              <p:nvPr/>
            </p:nvSpPr>
            <p:spPr>
              <a:xfrm>
                <a:off x="1190094" y="1500216"/>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a:p>
            </p:txBody>
          </p:sp>
          <p:sp>
            <p:nvSpPr>
              <p:cNvPr id="17" name="Forme libre : forme 16">
                <a:extLst>
                  <a:ext uri="{FF2B5EF4-FFF2-40B4-BE49-F238E27FC236}">
                    <a16:creationId xmlns:a16="http://schemas.microsoft.com/office/drawing/2014/main" id="{7D3821D4-6191-003B-4356-F9049E3A0615}"/>
                  </a:ext>
                </a:extLst>
              </p:cNvPr>
              <p:cNvSpPr/>
              <p:nvPr/>
            </p:nvSpPr>
            <p:spPr>
              <a:xfrm>
                <a:off x="818098"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a:p>
            </p:txBody>
          </p:sp>
          <p:sp>
            <p:nvSpPr>
              <p:cNvPr id="18" name="Forme libre : forme 17">
                <a:extLst>
                  <a:ext uri="{FF2B5EF4-FFF2-40B4-BE49-F238E27FC236}">
                    <a16:creationId xmlns:a16="http://schemas.microsoft.com/office/drawing/2014/main" id="{3A11E4FC-699B-6617-782A-BADF6026FC02}"/>
                  </a:ext>
                </a:extLst>
              </p:cNvPr>
              <p:cNvSpPr/>
              <p:nvPr/>
            </p:nvSpPr>
            <p:spPr>
              <a:xfrm>
                <a:off x="1190103" y="3188670"/>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7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7" y="9920"/>
                    </a:lnTo>
                    <a:cubicBezTo>
                      <a:pt x="130925" y="-3307"/>
                      <a:pt x="152373" y="-3307"/>
                      <a:pt x="165599" y="9920"/>
                    </a:cubicBezTo>
                    <a:cubicBezTo>
                      <a:pt x="178833" y="23154"/>
                      <a:pt x="178833" y="44594"/>
                      <a:pt x="165599" y="57820"/>
                    </a:cubicBezTo>
                    <a:lnTo>
                      <a:pt x="57817" y="165595"/>
                    </a:lnTo>
                    <a:cubicBezTo>
                      <a:pt x="51204"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sp>
            <p:nvSpPr>
              <p:cNvPr id="19" name="Forme libre : forme 18">
                <a:extLst>
                  <a:ext uri="{FF2B5EF4-FFF2-40B4-BE49-F238E27FC236}">
                    <a16:creationId xmlns:a16="http://schemas.microsoft.com/office/drawing/2014/main" id="{109A061B-478A-8942-F1E0-E850BA4CA64E}"/>
                  </a:ext>
                </a:extLst>
              </p:cNvPr>
              <p:cNvSpPr/>
              <p:nvPr/>
            </p:nvSpPr>
            <p:spPr>
              <a:xfrm>
                <a:off x="2878527" y="3188670"/>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dirty="0"/>
              </a:p>
            </p:txBody>
          </p:sp>
          <p:sp>
            <p:nvSpPr>
              <p:cNvPr id="20" name="Forme libre : forme 19">
                <a:extLst>
                  <a:ext uri="{FF2B5EF4-FFF2-40B4-BE49-F238E27FC236}">
                    <a16:creationId xmlns:a16="http://schemas.microsoft.com/office/drawing/2014/main" id="{102007B2-A867-A0E5-B9FA-2FF2E5CF3377}"/>
                  </a:ext>
                </a:extLst>
              </p:cNvPr>
              <p:cNvSpPr/>
              <p:nvPr/>
            </p:nvSpPr>
            <p:spPr>
              <a:xfrm>
                <a:off x="3205903"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dirty="0"/>
              </a:p>
            </p:txBody>
          </p:sp>
          <p:sp>
            <p:nvSpPr>
              <p:cNvPr id="21" name="Forme libre : forme 20">
                <a:extLst>
                  <a:ext uri="{FF2B5EF4-FFF2-40B4-BE49-F238E27FC236}">
                    <a16:creationId xmlns:a16="http://schemas.microsoft.com/office/drawing/2014/main" id="{AFC26090-30B3-56E6-D456-04B638708C37}"/>
                  </a:ext>
                </a:extLst>
              </p:cNvPr>
              <p:cNvSpPr/>
              <p:nvPr/>
            </p:nvSpPr>
            <p:spPr>
              <a:xfrm>
                <a:off x="2878535" y="1500216"/>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8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8" y="9920"/>
                    </a:lnTo>
                    <a:cubicBezTo>
                      <a:pt x="130925" y="-3307"/>
                      <a:pt x="152373" y="-3307"/>
                      <a:pt x="165599" y="9920"/>
                    </a:cubicBezTo>
                    <a:cubicBezTo>
                      <a:pt x="178834" y="23154"/>
                      <a:pt x="178834" y="44594"/>
                      <a:pt x="165599" y="57820"/>
                    </a:cubicBezTo>
                    <a:lnTo>
                      <a:pt x="57817" y="165595"/>
                    </a:lnTo>
                    <a:cubicBezTo>
                      <a:pt x="51213"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grpSp>
      </p:grpSp>
    </p:spTree>
    <p:extLst>
      <p:ext uri="{BB962C8B-B14F-4D97-AF65-F5344CB8AC3E}">
        <p14:creationId xmlns:p14="http://schemas.microsoft.com/office/powerpoint/2010/main" val="3151766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8A06C316-0E3B-CB58-AC85-3C1B9C3533C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10F2DB1C-2CB9-2BA6-2D5B-D799F3371E48}"/>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C91DD057-CC56-662D-9755-93A6609DD75E}"/>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E84207EB-F19F-0C9F-C3A4-51621CFB1F05}"/>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A8086570-9AE2-D968-0DE2-FF69A1A372CB}"/>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204FC76E-DCA1-0C8E-CE65-5B71391A9974}"/>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E15550FA-87AD-A47D-00A3-6B6CCC6D0569}"/>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02A4B688-0DFF-FE74-2C73-0BF57E21EF2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BB590AB6-3332-04EC-DD23-A1029497907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10436;p63">
            <a:extLst>
              <a:ext uri="{FF2B5EF4-FFF2-40B4-BE49-F238E27FC236}">
                <a16:creationId xmlns:a16="http://schemas.microsoft.com/office/drawing/2014/main" id="{2547551E-673B-8504-308F-717996EB20F1}"/>
              </a:ext>
            </a:extLst>
          </p:cNvPr>
          <p:cNvSpPr/>
          <p:nvPr/>
        </p:nvSpPr>
        <p:spPr>
          <a:xfrm>
            <a:off x="4152276" y="2672603"/>
            <a:ext cx="829824" cy="721672"/>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272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437;p63">
            <a:extLst>
              <a:ext uri="{FF2B5EF4-FFF2-40B4-BE49-F238E27FC236}">
                <a16:creationId xmlns:a16="http://schemas.microsoft.com/office/drawing/2014/main" id="{9B3C9F58-13EE-929B-5781-152F618F4469}"/>
              </a:ext>
            </a:extLst>
          </p:cNvPr>
          <p:cNvSpPr/>
          <p:nvPr/>
        </p:nvSpPr>
        <p:spPr>
          <a:xfrm>
            <a:off x="4259077" y="1474216"/>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1;p31">
            <a:extLst>
              <a:ext uri="{FF2B5EF4-FFF2-40B4-BE49-F238E27FC236}">
                <a16:creationId xmlns:a16="http://schemas.microsoft.com/office/drawing/2014/main" id="{3910A2AF-278F-0816-B2BD-59DB8E27F51B}"/>
              </a:ext>
            </a:extLst>
          </p:cNvPr>
          <p:cNvSpPr txBox="1">
            <a:spLocks noGrp="1"/>
          </p:cNvSpPr>
          <p:nvPr>
            <p:ph type="subTitle" idx="1"/>
          </p:nvPr>
        </p:nvSpPr>
        <p:spPr>
          <a:xfrm>
            <a:off x="3957455" y="2233358"/>
            <a:ext cx="1265474" cy="4608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000" dirty="0">
                <a:latin typeface="+mj-lt"/>
              </a:rPr>
              <a:t>Laurentin</a:t>
            </a:r>
            <a:endParaRPr sz="1800" dirty="0">
              <a:latin typeface="+mj-lt"/>
            </a:endParaRPr>
          </a:p>
        </p:txBody>
      </p:sp>
      <p:sp>
        <p:nvSpPr>
          <p:cNvPr id="47" name="Google Shape;701;p31">
            <a:extLst>
              <a:ext uri="{FF2B5EF4-FFF2-40B4-BE49-F238E27FC236}">
                <a16:creationId xmlns:a16="http://schemas.microsoft.com/office/drawing/2014/main" id="{812F743C-F34A-71B3-A609-CFE62E264FB5}"/>
              </a:ext>
            </a:extLst>
          </p:cNvPr>
          <p:cNvSpPr txBox="1">
            <a:spLocks/>
          </p:cNvSpPr>
          <p:nvPr/>
        </p:nvSpPr>
        <p:spPr>
          <a:xfrm>
            <a:off x="3009914"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Mathis</a:t>
            </a:r>
            <a:endParaRPr lang="fr-FR" sz="1800" dirty="0">
              <a:latin typeface="+mj-lt"/>
            </a:endParaRPr>
          </a:p>
        </p:txBody>
      </p:sp>
      <p:sp>
        <p:nvSpPr>
          <p:cNvPr id="48" name="Google Shape;701;p31">
            <a:extLst>
              <a:ext uri="{FF2B5EF4-FFF2-40B4-BE49-F238E27FC236}">
                <a16:creationId xmlns:a16="http://schemas.microsoft.com/office/drawing/2014/main" id="{55A05933-1F5E-7986-8609-224610ED0F57}"/>
              </a:ext>
            </a:extLst>
          </p:cNvPr>
          <p:cNvSpPr txBox="1">
            <a:spLocks/>
          </p:cNvSpPr>
          <p:nvPr/>
        </p:nvSpPr>
        <p:spPr>
          <a:xfrm>
            <a:off x="4809528"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Mathieu</a:t>
            </a:r>
            <a:endParaRPr lang="fr-FR" sz="1800" dirty="0">
              <a:latin typeface="+mj-lt"/>
            </a:endParaRPr>
          </a:p>
        </p:txBody>
      </p:sp>
      <p:sp>
        <p:nvSpPr>
          <p:cNvPr id="51" name="Google Shape;701;p31">
            <a:extLst>
              <a:ext uri="{FF2B5EF4-FFF2-40B4-BE49-F238E27FC236}">
                <a16:creationId xmlns:a16="http://schemas.microsoft.com/office/drawing/2014/main" id="{2EFBE21C-EDAC-77EC-2BB5-1725834E7890}"/>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85519524-A65E-1EB1-E310-5A7BC41B36DA}"/>
                  </a:ext>
                </a:extLst>
              </p:cNvPr>
              <p:cNvGraphicFramePr>
                <a:graphicFrameLocks noChangeAspect="1"/>
              </p:cNvGraphicFramePr>
              <p:nvPr/>
            </p:nvGraphicFramePr>
            <p:xfrm rot="-240000">
              <a:off x="6166565" y="896007"/>
              <a:ext cx="3088976" cy="2733054"/>
            </p:xfrm>
            <a:graphic>
              <a:graphicData uri="http://schemas.microsoft.com/office/drawing/2017/model3d">
                <am3d:model3d r:embed="rId3">
                  <am3d:spPr>
                    <a:xfrm rot="-240000">
                      <a:off x="0" y="0"/>
                      <a:ext cx="3088976" cy="2733054"/>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564778" ay="-159604" az="-269366"/>
                    <am3d:postTrans dx="0" dy="0" dz="0"/>
                  </am3d:trans>
                  <am3d:raster rName="Office3DRenderer" rVer="16.0.8326">
                    <am3d:blip r:embed="rId4"/>
                  </am3d:raster>
                  <am3d:objViewport viewportSz="3753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85519524-A65E-1EB1-E310-5A7BC41B36DA}"/>
                  </a:ext>
                </a:extLst>
              </p:cNvPr>
              <p:cNvPicPr>
                <a:picLocks noGrp="1" noRot="1" noChangeAspect="1" noMove="1" noResize="1" noEditPoints="1" noAdjustHandles="1" noChangeArrowheads="1" noChangeShapeType="1" noCrop="1"/>
              </p:cNvPicPr>
              <p:nvPr/>
            </p:nvPicPr>
            <p:blipFill>
              <a:blip r:embed="rId4"/>
              <a:stretch>
                <a:fillRect/>
              </a:stretch>
            </p:blipFill>
            <p:spPr>
              <a:xfrm rot="-240000">
                <a:off x="6166565" y="896007"/>
                <a:ext cx="3088976" cy="2733054"/>
              </a:xfrm>
              <a:prstGeom prst="rect">
                <a:avLst/>
              </a:prstGeom>
            </p:spPr>
          </p:pic>
        </mc:Fallback>
      </mc:AlternateContent>
      <p:pic>
        <p:nvPicPr>
          <p:cNvPr id="13" name="Image 12" descr="Une image contenant carré, jeu de plateau, pièce de jeu d’échecs, échecs&#10;&#10;Le contenu généré par l’IA peut être incorrect.">
            <a:extLst>
              <a:ext uri="{FF2B5EF4-FFF2-40B4-BE49-F238E27FC236}">
                <a16:creationId xmlns:a16="http://schemas.microsoft.com/office/drawing/2014/main" id="{4D3BA323-0771-B598-00DB-F4770D11714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3942" y="1474216"/>
            <a:ext cx="2042247" cy="2042247"/>
          </a:xfrm>
          <a:prstGeom prst="rect">
            <a:avLst/>
          </a:prstGeom>
        </p:spPr>
      </p:pic>
      <p:sp>
        <p:nvSpPr>
          <p:cNvPr id="31" name="Google Shape;10437;p63">
            <a:extLst>
              <a:ext uri="{FF2B5EF4-FFF2-40B4-BE49-F238E27FC236}">
                <a16:creationId xmlns:a16="http://schemas.microsoft.com/office/drawing/2014/main" id="{54566BD6-1F69-A5CC-6C80-03CFCBA02D73}"/>
              </a:ext>
            </a:extLst>
          </p:cNvPr>
          <p:cNvSpPr/>
          <p:nvPr/>
        </p:nvSpPr>
        <p:spPr>
          <a:xfrm>
            <a:off x="597378"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437;p63">
            <a:extLst>
              <a:ext uri="{FF2B5EF4-FFF2-40B4-BE49-F238E27FC236}">
                <a16:creationId xmlns:a16="http://schemas.microsoft.com/office/drawing/2014/main" id="{00BFD271-C0E7-6E50-D9A0-CF284796E029}"/>
              </a:ext>
            </a:extLst>
          </p:cNvPr>
          <p:cNvSpPr/>
          <p:nvPr/>
        </p:nvSpPr>
        <p:spPr>
          <a:xfrm>
            <a:off x="7495713"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e 38">
            <a:extLst>
              <a:ext uri="{FF2B5EF4-FFF2-40B4-BE49-F238E27FC236}">
                <a16:creationId xmlns:a16="http://schemas.microsoft.com/office/drawing/2014/main" id="{6D216B9A-E4DA-3FB6-2451-9D39565CA28E}"/>
              </a:ext>
            </a:extLst>
          </p:cNvPr>
          <p:cNvGrpSpPr/>
          <p:nvPr/>
        </p:nvGrpSpPr>
        <p:grpSpPr>
          <a:xfrm>
            <a:off x="1210506" y="3560475"/>
            <a:ext cx="1164328" cy="460819"/>
            <a:chOff x="1210506" y="3560475"/>
            <a:chExt cx="1164328" cy="460819"/>
          </a:xfrm>
        </p:grpSpPr>
        <p:sp>
          <p:nvSpPr>
            <p:cNvPr id="16" name="Google Shape;701;p31">
              <a:extLst>
                <a:ext uri="{FF2B5EF4-FFF2-40B4-BE49-F238E27FC236}">
                  <a16:creationId xmlns:a16="http://schemas.microsoft.com/office/drawing/2014/main" id="{81B56BFD-9452-6F45-3829-500CBB50ABC4}"/>
                </a:ext>
              </a:extLst>
            </p:cNvPr>
            <p:cNvSpPr txBox="1">
              <a:spLocks/>
            </p:cNvSpPr>
            <p:nvPr/>
          </p:nvSpPr>
          <p:spPr>
            <a:xfrm>
              <a:off x="1522760" y="3560475"/>
              <a:ext cx="8520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Tours</a:t>
              </a:r>
              <a:endParaRPr lang="fr-FR" sz="1800" dirty="0">
                <a:latin typeface="+mj-lt"/>
              </a:endParaRPr>
            </a:p>
          </p:txBody>
        </p:sp>
        <p:grpSp>
          <p:nvGrpSpPr>
            <p:cNvPr id="17" name="Google Shape;9620;p61">
              <a:extLst>
                <a:ext uri="{FF2B5EF4-FFF2-40B4-BE49-F238E27FC236}">
                  <a16:creationId xmlns:a16="http://schemas.microsoft.com/office/drawing/2014/main" id="{C2DBA58E-FF54-FBF6-2C3D-BCDDFB8414DB}"/>
                </a:ext>
              </a:extLst>
            </p:cNvPr>
            <p:cNvGrpSpPr/>
            <p:nvPr/>
          </p:nvGrpSpPr>
          <p:grpSpPr>
            <a:xfrm>
              <a:off x="1210506" y="3651447"/>
              <a:ext cx="312254" cy="278874"/>
              <a:chOff x="5779408" y="3699191"/>
              <a:chExt cx="317645" cy="318757"/>
            </a:xfrm>
            <a:solidFill>
              <a:srgbClr val="FF0000"/>
            </a:solidFill>
          </p:grpSpPr>
          <p:sp>
            <p:nvSpPr>
              <p:cNvPr id="18" name="Google Shape;9621;p61">
                <a:extLst>
                  <a:ext uri="{FF2B5EF4-FFF2-40B4-BE49-F238E27FC236}">
                    <a16:creationId xmlns:a16="http://schemas.microsoft.com/office/drawing/2014/main" id="{A1031939-E96D-EAC4-05A9-10EFD919A05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22;p61">
                <a:extLst>
                  <a:ext uri="{FF2B5EF4-FFF2-40B4-BE49-F238E27FC236}">
                    <a16:creationId xmlns:a16="http://schemas.microsoft.com/office/drawing/2014/main" id="{E6E80191-99CA-CCC0-696E-46EABC3FFD9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roupe 20">
            <a:extLst>
              <a:ext uri="{FF2B5EF4-FFF2-40B4-BE49-F238E27FC236}">
                <a16:creationId xmlns:a16="http://schemas.microsoft.com/office/drawing/2014/main" id="{542D5B21-115B-D4C7-A727-C7B4143955F4}"/>
              </a:ext>
            </a:extLst>
          </p:cNvPr>
          <p:cNvGrpSpPr/>
          <p:nvPr/>
        </p:nvGrpSpPr>
        <p:grpSpPr>
          <a:xfrm>
            <a:off x="5546895" y="1501353"/>
            <a:ext cx="761182" cy="761182"/>
            <a:chOff x="5546895" y="1501353"/>
            <a:chExt cx="761182" cy="761182"/>
          </a:xfrm>
        </p:grpSpPr>
        <p:sp>
          <p:nvSpPr>
            <p:cNvPr id="721" name="Google Shape;721;p33">
              <a:extLst>
                <a:ext uri="{FF2B5EF4-FFF2-40B4-BE49-F238E27FC236}">
                  <a16:creationId xmlns:a16="http://schemas.microsoft.com/office/drawing/2014/main" id="{A2CDD1B5-4DC8-027F-38D4-9577C02B52AF}"/>
                </a:ext>
              </a:extLst>
            </p:cNvPr>
            <p:cNvSpPr/>
            <p:nvPr/>
          </p:nvSpPr>
          <p:spPr>
            <a:xfrm>
              <a:off x="5546895" y="1501353"/>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20" name="Image 19" descr="Une image contenant logo, clipart, Graphique, symbole&#10;&#10;Le contenu généré par l’IA peut être incorrect.">
              <a:extLst>
                <a:ext uri="{FF2B5EF4-FFF2-40B4-BE49-F238E27FC236}">
                  <a16:creationId xmlns:a16="http://schemas.microsoft.com/office/drawing/2014/main" id="{7128A950-53FD-E3E9-0D32-2AC8AB6DAE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9878" y="1621775"/>
              <a:ext cx="515216" cy="515216"/>
            </a:xfrm>
            <a:prstGeom prst="rect">
              <a:avLst/>
            </a:prstGeom>
          </p:spPr>
        </p:pic>
      </p:grpSp>
      <p:grpSp>
        <p:nvGrpSpPr>
          <p:cNvPr id="38" name="Groupe 37">
            <a:extLst>
              <a:ext uri="{FF2B5EF4-FFF2-40B4-BE49-F238E27FC236}">
                <a16:creationId xmlns:a16="http://schemas.microsoft.com/office/drawing/2014/main" id="{0D6CA087-C2EC-77F3-D797-43AFFC9FAE24}"/>
              </a:ext>
            </a:extLst>
          </p:cNvPr>
          <p:cNvGrpSpPr/>
          <p:nvPr/>
        </p:nvGrpSpPr>
        <p:grpSpPr>
          <a:xfrm>
            <a:off x="1210506" y="4012344"/>
            <a:ext cx="1799407" cy="460819"/>
            <a:chOff x="1210506" y="4012344"/>
            <a:chExt cx="1799407" cy="460819"/>
          </a:xfrm>
        </p:grpSpPr>
        <p:sp>
          <p:nvSpPr>
            <p:cNvPr id="22" name="Google Shape;701;p31">
              <a:extLst>
                <a:ext uri="{FF2B5EF4-FFF2-40B4-BE49-F238E27FC236}">
                  <a16:creationId xmlns:a16="http://schemas.microsoft.com/office/drawing/2014/main" id="{1C2C7DAB-3F39-8BC3-BB00-3038EB7EDE37}"/>
                </a:ext>
              </a:extLst>
            </p:cNvPr>
            <p:cNvSpPr txBox="1">
              <a:spLocks/>
            </p:cNvSpPr>
            <p:nvPr/>
          </p:nvSpPr>
          <p:spPr>
            <a:xfrm>
              <a:off x="1525324" y="4012344"/>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err="1">
                  <a:latin typeface="+mj-lt"/>
                </a:rPr>
                <a:t>Cooldowns</a:t>
              </a:r>
              <a:endParaRPr lang="fr-FR" sz="1800" dirty="0">
                <a:latin typeface="+mj-lt"/>
              </a:endParaRPr>
            </a:p>
          </p:txBody>
        </p:sp>
        <p:grpSp>
          <p:nvGrpSpPr>
            <p:cNvPr id="23" name="Google Shape;9568;p61">
              <a:extLst>
                <a:ext uri="{FF2B5EF4-FFF2-40B4-BE49-F238E27FC236}">
                  <a16:creationId xmlns:a16="http://schemas.microsoft.com/office/drawing/2014/main" id="{ACFF17CF-57D7-462D-9319-6B9B9BB4BC8B}"/>
                </a:ext>
              </a:extLst>
            </p:cNvPr>
            <p:cNvGrpSpPr/>
            <p:nvPr/>
          </p:nvGrpSpPr>
          <p:grpSpPr>
            <a:xfrm>
              <a:off x="1210506" y="4120382"/>
              <a:ext cx="356196" cy="265631"/>
              <a:chOff x="5216456" y="3725484"/>
              <a:chExt cx="356196" cy="265631"/>
            </a:xfrm>
          </p:grpSpPr>
          <p:sp>
            <p:nvSpPr>
              <p:cNvPr id="24" name="Google Shape;9569;p61">
                <a:extLst>
                  <a:ext uri="{FF2B5EF4-FFF2-40B4-BE49-F238E27FC236}">
                    <a16:creationId xmlns:a16="http://schemas.microsoft.com/office/drawing/2014/main" id="{AF826C28-5B07-835E-D79F-DBC03749648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70;p61">
                <a:extLst>
                  <a:ext uri="{FF2B5EF4-FFF2-40B4-BE49-F238E27FC236}">
                    <a16:creationId xmlns:a16="http://schemas.microsoft.com/office/drawing/2014/main" id="{421168D0-50F2-DEA3-028D-25864591D27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oupe 36">
            <a:extLst>
              <a:ext uri="{FF2B5EF4-FFF2-40B4-BE49-F238E27FC236}">
                <a16:creationId xmlns:a16="http://schemas.microsoft.com/office/drawing/2014/main" id="{DBFAD36E-6A97-F730-2BC3-17DD03D30CA2}"/>
              </a:ext>
            </a:extLst>
          </p:cNvPr>
          <p:cNvGrpSpPr/>
          <p:nvPr/>
        </p:nvGrpSpPr>
        <p:grpSpPr>
          <a:xfrm>
            <a:off x="1192153" y="4430026"/>
            <a:ext cx="1799407" cy="460819"/>
            <a:chOff x="1192153" y="4430026"/>
            <a:chExt cx="1799407" cy="460819"/>
          </a:xfrm>
        </p:grpSpPr>
        <p:sp>
          <p:nvSpPr>
            <p:cNvPr id="33" name="Google Shape;701;p31">
              <a:extLst>
                <a:ext uri="{FF2B5EF4-FFF2-40B4-BE49-F238E27FC236}">
                  <a16:creationId xmlns:a16="http://schemas.microsoft.com/office/drawing/2014/main" id="{D50490F9-DDD5-5D4E-FF4C-7414DAB76034}"/>
                </a:ext>
              </a:extLst>
            </p:cNvPr>
            <p:cNvSpPr txBox="1">
              <a:spLocks/>
            </p:cNvSpPr>
            <p:nvPr/>
          </p:nvSpPr>
          <p:spPr>
            <a:xfrm>
              <a:off x="1506971" y="4430026"/>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Chaos</a:t>
              </a:r>
              <a:endParaRPr lang="fr-FR" sz="1800" dirty="0">
                <a:latin typeface="+mj-lt"/>
              </a:endParaRPr>
            </a:p>
          </p:txBody>
        </p:sp>
        <p:grpSp>
          <p:nvGrpSpPr>
            <p:cNvPr id="34" name="Google Shape;9568;p61">
              <a:extLst>
                <a:ext uri="{FF2B5EF4-FFF2-40B4-BE49-F238E27FC236}">
                  <a16:creationId xmlns:a16="http://schemas.microsoft.com/office/drawing/2014/main" id="{E4903334-FAAB-7782-DFA7-B9FBDDFC3382}"/>
                </a:ext>
              </a:extLst>
            </p:cNvPr>
            <p:cNvGrpSpPr/>
            <p:nvPr/>
          </p:nvGrpSpPr>
          <p:grpSpPr>
            <a:xfrm>
              <a:off x="1192153" y="4538064"/>
              <a:ext cx="356196" cy="265631"/>
              <a:chOff x="5216456" y="3725484"/>
              <a:chExt cx="356196" cy="265631"/>
            </a:xfrm>
          </p:grpSpPr>
          <p:sp>
            <p:nvSpPr>
              <p:cNvPr id="35" name="Google Shape;9569;p61">
                <a:extLst>
                  <a:ext uri="{FF2B5EF4-FFF2-40B4-BE49-F238E27FC236}">
                    <a16:creationId xmlns:a16="http://schemas.microsoft.com/office/drawing/2014/main" id="{18086757-45D3-C269-2227-352612481A3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0;p61">
                <a:extLst>
                  <a:ext uri="{FF2B5EF4-FFF2-40B4-BE49-F238E27FC236}">
                    <a16:creationId xmlns:a16="http://schemas.microsoft.com/office/drawing/2014/main" id="{DED39036-A862-9DC8-B238-37C3F833FC8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19637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60" presetClass="entr" presetSubtype="25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additive="sum">
                                        <p:cTn id="25" dur="1000" fill="hold"/>
                                        <p:tgtEl>
                                          <p:spTgt spid="11"/>
                                        </p:tgtEl>
                                        <p:attrNameLst>
                                          <p:attrName>3d.view.rotation.y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26"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7"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8"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0" nodeType="clickEffect">
                                  <p:stCondLst>
                                    <p:cond delay="0"/>
                                  </p:stCondLst>
                                  <p:childTnLst>
                                    <p:animMotion origin="layout" path="M -4.72222E-6 2.71605E-6 L 0.30105 -0.38642 " pathEditMode="relative" rAng="0" ptsTypes="AA">
                                      <p:cBhvr>
                                        <p:cTn id="55" dur="2000" fill="hold"/>
                                        <p:tgtEl>
                                          <p:spTgt spid="31"/>
                                        </p:tgtEl>
                                        <p:attrNameLst>
                                          <p:attrName>ppt_x</p:attrName>
                                          <p:attrName>ppt_y</p:attrName>
                                        </p:attrNameLst>
                                      </p:cBhvr>
                                      <p:rCtr x="15052" y="-19321"/>
                                    </p:animMotion>
                                  </p:childTnLst>
                                </p:cTn>
                              </p:par>
                              <p:par>
                                <p:cTn id="56" presetID="42" presetClass="path" presetSubtype="0" accel="50000" decel="50000" fill="hold" grpId="0" nodeType="withEffect">
                                  <p:stCondLst>
                                    <p:cond delay="0"/>
                                  </p:stCondLst>
                                  <p:childTnLst>
                                    <p:animMotion origin="layout" path="M 1.38889E-6 2.71605E-6 L -0.26094 -0.39537 " pathEditMode="relative" rAng="0" ptsTypes="AA">
                                      <p:cBhvr>
                                        <p:cTn id="57" dur="2000" fill="hold"/>
                                        <p:tgtEl>
                                          <p:spTgt spid="30"/>
                                        </p:tgtEl>
                                        <p:attrNameLst>
                                          <p:attrName>ppt_x</p:attrName>
                                          <p:attrName>ppt_y</p:attrName>
                                        </p:attrNameLst>
                                      </p:cBhvr>
                                      <p:rCtr x="-13056" y="-19784"/>
                                    </p:animMotion>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7" grpId="0"/>
      <p:bldP spid="48" grpId="0"/>
      <p:bldP spid="51" grpId="0"/>
      <p:bldP spid="31"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FED474-F44F-A9DC-F3D9-9B630F23364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5FBFFBBD-DBA0-94C5-0B4A-FF4F29A0BFBA}"/>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F2FF31B9-8036-DF07-473B-E6262B5BB2C5}"/>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DCC42D79-4140-12BE-B0AE-78655EF6BCFC}"/>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DECF386A-4B72-5426-DE06-B36EEDA63E70}"/>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04C2C758-3632-BEC9-335C-FA873591E5AC}"/>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61224C32-EB18-2F96-B671-E8BC4899FF2C}"/>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A4893B4B-95D0-E237-A817-9341371A7333}"/>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49735EE7-CF3B-C5CE-AC11-C71F70E94958}"/>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51" name="Google Shape;701;p31">
            <a:extLst>
              <a:ext uri="{FF2B5EF4-FFF2-40B4-BE49-F238E27FC236}">
                <a16:creationId xmlns:a16="http://schemas.microsoft.com/office/drawing/2014/main" id="{6F845083-1898-C9A6-6395-0E8802DCA3CC}"/>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9B7E7DF0-3B2F-D62E-4E33-2D1CE9889A81}"/>
                  </a:ext>
                </a:extLst>
              </p:cNvPr>
              <p:cNvGraphicFramePr>
                <a:graphicFrameLocks/>
              </p:cNvGraphicFramePr>
              <p:nvPr/>
            </p:nvGraphicFramePr>
            <p:xfrm>
              <a:off x="508077" y="1755190"/>
              <a:ext cx="2571409" cy="2402271"/>
            </p:xfrm>
            <a:graphic>
              <a:graphicData uri="http://schemas.microsoft.com/office/drawing/2017/model3d">
                <am3d:model3d r:embed="rId3">
                  <am3d:spPr>
                    <a:xfrm>
                      <a:off x="0" y="0"/>
                      <a:ext cx="2571409" cy="2402271"/>
                    </a:xfrm>
                    <a:prstGeom prst="rect">
                      <a:avLst/>
                    </a:prstGeom>
                  </am3d:spPr>
                  <am3d:camera>
                    <am3d:pos x="106700" y="356651" z="66574333"/>
                    <am3d:up dx="0" dy="36000000" dz="0"/>
                    <am3d:lookAt x="106700" y="356651" z="0"/>
                    <am3d:perspective fov="435767"/>
                  </am3d:camera>
                  <am3d:trans>
                    <am3d:meterPerModelUnit n="2061" d="1000000"/>
                    <am3d:preTrans dx="-12989690" dy="-493608" dz="-12989690"/>
                    <am3d:scale>
                      <am3d:sx n="1000000" d="1000000"/>
                      <am3d:sy n="1000000" d="1000000"/>
                      <am3d:sz n="1000000" d="1000000"/>
                    </am3d:scale>
                    <am3d:rot ax="5392883" ay="-695545" az="-5364488"/>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9B7E7DF0-3B2F-D62E-4E33-2D1CE9889A81}"/>
                  </a:ext>
                </a:extLst>
              </p:cNvPr>
              <p:cNvPicPr>
                <a:picLocks noGrp="1" noRot="1" noChangeAspect="1" noMove="1" noResize="1" noEditPoints="1" noAdjustHandles="1" noChangeArrowheads="1" noChangeShapeType="1" noCrop="1"/>
              </p:cNvPicPr>
              <p:nvPr/>
            </p:nvPicPr>
            <p:blipFill>
              <a:blip r:embed="rId4"/>
              <a:stretch>
                <a:fillRect/>
              </a:stretch>
            </p:blipFill>
            <p:spPr>
              <a:xfrm>
                <a:off x="508077" y="1755190"/>
                <a:ext cx="2571409" cy="2402271"/>
              </a:xfrm>
              <a:prstGeom prst="rect">
                <a:avLst/>
              </a:prstGeom>
            </p:spPr>
          </p:pic>
        </mc:Fallback>
      </mc:AlternateContent>
      <p:cxnSp>
        <p:nvCxnSpPr>
          <p:cNvPr id="13" name="Connecteur droit avec flèche 12">
            <a:extLst>
              <a:ext uri="{FF2B5EF4-FFF2-40B4-BE49-F238E27FC236}">
                <a16:creationId xmlns:a16="http://schemas.microsoft.com/office/drawing/2014/main" id="{80C70F8E-D38E-4A13-E374-331E28DFAD76}"/>
              </a:ext>
            </a:extLst>
          </p:cNvPr>
          <p:cNvCxnSpPr>
            <a:cxnSpLocks/>
            <a:stCxn id="16" idx="1"/>
            <a:endCxn id="18" idx="6"/>
          </p:cNvCxnSpPr>
          <p:nvPr/>
        </p:nvCxnSpPr>
        <p:spPr>
          <a:xfrm flipH="1">
            <a:off x="2568222" y="2480364"/>
            <a:ext cx="9151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01;p31">
            <a:extLst>
              <a:ext uri="{FF2B5EF4-FFF2-40B4-BE49-F238E27FC236}">
                <a16:creationId xmlns:a16="http://schemas.microsoft.com/office/drawing/2014/main" id="{CE871846-57DA-54DE-6A26-94EE1857556B}"/>
              </a:ext>
            </a:extLst>
          </p:cNvPr>
          <p:cNvSpPr txBox="1">
            <a:spLocks/>
          </p:cNvSpPr>
          <p:nvPr/>
        </p:nvSpPr>
        <p:spPr>
          <a:xfrm>
            <a:off x="3483334" y="2225424"/>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Électroaimant</a:t>
            </a:r>
            <a:endParaRPr lang="fr-FR" dirty="0">
              <a:latin typeface="+mj-lt"/>
            </a:endParaRPr>
          </a:p>
        </p:txBody>
      </p:sp>
      <p:sp>
        <p:nvSpPr>
          <p:cNvPr id="18" name="Ellipse 17">
            <a:extLst>
              <a:ext uri="{FF2B5EF4-FFF2-40B4-BE49-F238E27FC236}">
                <a16:creationId xmlns:a16="http://schemas.microsoft.com/office/drawing/2014/main" id="{23A77156-9F78-839E-5878-A23F3393CB08}"/>
              </a:ext>
            </a:extLst>
          </p:cNvPr>
          <p:cNvSpPr/>
          <p:nvPr/>
        </p:nvSpPr>
        <p:spPr>
          <a:xfrm>
            <a:off x="2001542" y="2197024"/>
            <a:ext cx="566680" cy="566680"/>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68788F08-47BD-EF95-98F3-B8929D21E2E6}"/>
              </a:ext>
            </a:extLst>
          </p:cNvPr>
          <p:cNvSpPr/>
          <p:nvPr/>
        </p:nvSpPr>
        <p:spPr>
          <a:xfrm>
            <a:off x="2636726" y="3452577"/>
            <a:ext cx="134803" cy="134803"/>
          </a:xfrm>
          <a:prstGeom prst="ellipse">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B98B170E-217D-9473-7D24-DD55253AEEBB}"/>
              </a:ext>
            </a:extLst>
          </p:cNvPr>
          <p:cNvCxnSpPr>
            <a:cxnSpLocks/>
            <a:stCxn id="35" idx="1"/>
            <a:endCxn id="21" idx="6"/>
          </p:cNvCxnSpPr>
          <p:nvPr/>
        </p:nvCxnSpPr>
        <p:spPr>
          <a:xfrm flipH="1">
            <a:off x="2771529" y="3519978"/>
            <a:ext cx="71180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701;p31">
            <a:extLst>
              <a:ext uri="{FF2B5EF4-FFF2-40B4-BE49-F238E27FC236}">
                <a16:creationId xmlns:a16="http://schemas.microsoft.com/office/drawing/2014/main" id="{F5CA6ABA-10B5-3733-9E74-7E6622AF5811}"/>
              </a:ext>
            </a:extLst>
          </p:cNvPr>
          <p:cNvSpPr txBox="1">
            <a:spLocks/>
          </p:cNvSpPr>
          <p:nvPr/>
        </p:nvSpPr>
        <p:spPr>
          <a:xfrm>
            <a:off x="3483334" y="3265038"/>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LED</a:t>
            </a:r>
            <a:endParaRPr lang="fr-FR" dirty="0">
              <a:latin typeface="+mj-lt"/>
            </a:endParaRPr>
          </a:p>
        </p:txBody>
      </p:sp>
      <p:cxnSp>
        <p:nvCxnSpPr>
          <p:cNvPr id="38" name="Connecteur droit 37">
            <a:extLst>
              <a:ext uri="{FF2B5EF4-FFF2-40B4-BE49-F238E27FC236}">
                <a16:creationId xmlns:a16="http://schemas.microsoft.com/office/drawing/2014/main" id="{AF592421-6278-F074-0499-C52BE3AA0C82}"/>
              </a:ext>
            </a:extLst>
          </p:cNvPr>
          <p:cNvCxnSpPr/>
          <p:nvPr/>
        </p:nvCxnSpPr>
        <p:spPr>
          <a:xfrm>
            <a:off x="4946432" y="1600200"/>
            <a:ext cx="0" cy="282702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39" name="Google Shape;701;p31">
            <a:extLst>
              <a:ext uri="{FF2B5EF4-FFF2-40B4-BE49-F238E27FC236}">
                <a16:creationId xmlns:a16="http://schemas.microsoft.com/office/drawing/2014/main" id="{5FB65296-8115-4CE8-04DF-9EF016AE4622}"/>
              </a:ext>
            </a:extLst>
          </p:cNvPr>
          <p:cNvSpPr txBox="1">
            <a:spLocks/>
          </p:cNvSpPr>
          <p:nvPr/>
        </p:nvSpPr>
        <p:spPr>
          <a:xfrm>
            <a:off x="5269270" y="1689609"/>
            <a:ext cx="2834437" cy="125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85750" indent="-285750" algn="l">
              <a:buFont typeface="Arial" panose="020B0604020202020204" pitchFamily="34" charset="0"/>
              <a:buChar char="•"/>
            </a:pPr>
            <a:r>
              <a:rPr lang="fr-FR" sz="1400" dirty="0">
                <a:latin typeface="+mj-lt"/>
              </a:rPr>
              <a:t>64 cases:</a:t>
            </a:r>
          </a:p>
          <a:p>
            <a:pPr marL="800100" lvl="1" indent="-342900" algn="l">
              <a:buFont typeface="Courier New" panose="02070309020205020404" pitchFamily="49" charset="0"/>
              <a:buChar char="o"/>
            </a:pPr>
            <a:r>
              <a:rPr lang="fr-FR" sz="1400" dirty="0">
                <a:latin typeface="+mj-lt"/>
              </a:rPr>
              <a:t>8 </a:t>
            </a:r>
            <a:r>
              <a:rPr lang="fr-FR" sz="1400" dirty="0" err="1">
                <a:latin typeface="+mj-lt"/>
              </a:rPr>
              <a:t>LEDs</a:t>
            </a:r>
            <a:r>
              <a:rPr lang="fr-FR" sz="1400" dirty="0">
                <a:latin typeface="+mj-lt"/>
              </a:rPr>
              <a:t> par case</a:t>
            </a:r>
          </a:p>
          <a:p>
            <a:pPr marL="800100" lvl="1" indent="-342900" algn="l">
              <a:buFont typeface="Courier New" panose="02070309020205020404" pitchFamily="49" charset="0"/>
              <a:buChar char="o"/>
            </a:pPr>
            <a:r>
              <a:rPr lang="fr-FR" sz="1400" dirty="0">
                <a:latin typeface="+mj-lt"/>
              </a:rPr>
              <a:t>1 Électroaimant par case</a:t>
            </a:r>
          </a:p>
          <a:p>
            <a:pPr marL="800100" lvl="1" indent="-342900" algn="l">
              <a:buFont typeface="Courier New" panose="02070309020205020404" pitchFamily="49" charset="0"/>
              <a:buChar char="o"/>
            </a:pPr>
            <a:r>
              <a:rPr lang="fr-FR" sz="1400" dirty="0">
                <a:latin typeface="+mj-lt"/>
              </a:rPr>
              <a:t>En aluminium</a:t>
            </a:r>
          </a:p>
        </p:txBody>
      </p:sp>
      <p:grpSp>
        <p:nvGrpSpPr>
          <p:cNvPr id="62" name="Groupe 61">
            <a:extLst>
              <a:ext uri="{FF2B5EF4-FFF2-40B4-BE49-F238E27FC236}">
                <a16:creationId xmlns:a16="http://schemas.microsoft.com/office/drawing/2014/main" id="{E918BD80-7011-3FD2-7101-665E5FBB5490}"/>
              </a:ext>
            </a:extLst>
          </p:cNvPr>
          <p:cNvGrpSpPr/>
          <p:nvPr/>
        </p:nvGrpSpPr>
        <p:grpSpPr>
          <a:xfrm>
            <a:off x="5387522" y="2945826"/>
            <a:ext cx="2443884" cy="387096"/>
            <a:chOff x="5387522" y="2945826"/>
            <a:chExt cx="2443884" cy="387096"/>
          </a:xfrm>
        </p:grpSpPr>
        <p:sp>
          <p:nvSpPr>
            <p:cNvPr id="40" name="Flèche : droite 39">
              <a:extLst>
                <a:ext uri="{FF2B5EF4-FFF2-40B4-BE49-F238E27FC236}">
                  <a16:creationId xmlns:a16="http://schemas.microsoft.com/office/drawing/2014/main" id="{A658B67F-B706-DD7D-BE8F-78BBC26A942C}"/>
                </a:ext>
              </a:extLst>
            </p:cNvPr>
            <p:cNvSpPr/>
            <p:nvPr/>
          </p:nvSpPr>
          <p:spPr>
            <a:xfrm>
              <a:off x="5387522" y="3013710"/>
              <a:ext cx="407825" cy="251328"/>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Google Shape;701;p31">
              <a:extLst>
                <a:ext uri="{FF2B5EF4-FFF2-40B4-BE49-F238E27FC236}">
                  <a16:creationId xmlns:a16="http://schemas.microsoft.com/office/drawing/2014/main" id="{6D890366-53E1-980B-79EE-4B03B52DE793}"/>
                </a:ext>
              </a:extLst>
            </p:cNvPr>
            <p:cNvSpPr txBox="1">
              <a:spLocks/>
            </p:cNvSpPr>
            <p:nvPr/>
          </p:nvSpPr>
          <p:spPr>
            <a:xfrm>
              <a:off x="5795351" y="2945826"/>
              <a:ext cx="2036055" cy="387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FF0000"/>
                  </a:solidFill>
                  <a:latin typeface="+mj-lt"/>
                </a:rPr>
                <a:t>≈2500$</a:t>
              </a:r>
            </a:p>
          </p:txBody>
        </p:sp>
      </p:grpSp>
      <p:grpSp>
        <p:nvGrpSpPr>
          <p:cNvPr id="63" name="Groupe 62">
            <a:extLst>
              <a:ext uri="{FF2B5EF4-FFF2-40B4-BE49-F238E27FC236}">
                <a16:creationId xmlns:a16="http://schemas.microsoft.com/office/drawing/2014/main" id="{C32F897F-6FB7-970E-0A10-33BD22FF5C1D}"/>
              </a:ext>
            </a:extLst>
          </p:cNvPr>
          <p:cNvGrpSpPr/>
          <p:nvPr/>
        </p:nvGrpSpPr>
        <p:grpSpPr>
          <a:xfrm>
            <a:off x="5472514" y="3332921"/>
            <a:ext cx="2822724" cy="788705"/>
            <a:chOff x="5472514" y="3332921"/>
            <a:chExt cx="2822724" cy="788705"/>
          </a:xfrm>
        </p:grpSpPr>
        <p:cxnSp>
          <p:nvCxnSpPr>
            <p:cNvPr id="43" name="Connecteur : en angle 42">
              <a:extLst>
                <a:ext uri="{FF2B5EF4-FFF2-40B4-BE49-F238E27FC236}">
                  <a16:creationId xmlns:a16="http://schemas.microsoft.com/office/drawing/2014/main" id="{E4B0C046-212E-7192-EF22-E6043A443FE8}"/>
                </a:ext>
              </a:extLst>
            </p:cNvPr>
            <p:cNvCxnSpPr>
              <a:cxnSpLocks/>
              <a:endCxn id="49"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701;p31">
              <a:extLst>
                <a:ext uri="{FF2B5EF4-FFF2-40B4-BE49-F238E27FC236}">
                  <a16:creationId xmlns:a16="http://schemas.microsoft.com/office/drawing/2014/main" id="{26044EC3-F1A3-F2D1-8B83-C0F08542C6F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Diviser les coûts de production par 2</a:t>
              </a:r>
            </a:p>
          </p:txBody>
        </p:sp>
      </p:grpSp>
      <p:pic>
        <p:nvPicPr>
          <p:cNvPr id="705" name="Graphique 704">
            <a:extLst>
              <a:ext uri="{FF2B5EF4-FFF2-40B4-BE49-F238E27FC236}">
                <a16:creationId xmlns:a16="http://schemas.microsoft.com/office/drawing/2014/main" id="{8567C354-F208-8B0B-E6AB-F255A8071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3267" y="1240133"/>
            <a:ext cx="2596825" cy="3672840"/>
          </a:xfrm>
          <a:prstGeom prst="rect">
            <a:avLst/>
          </a:prstGeom>
        </p:spPr>
      </p:pic>
      <p:grpSp>
        <p:nvGrpSpPr>
          <p:cNvPr id="707" name="Groupe 706">
            <a:extLst>
              <a:ext uri="{FF2B5EF4-FFF2-40B4-BE49-F238E27FC236}">
                <a16:creationId xmlns:a16="http://schemas.microsoft.com/office/drawing/2014/main" id="{44E7520C-3286-CBF5-DC83-E7A1EC63683B}"/>
              </a:ext>
            </a:extLst>
          </p:cNvPr>
          <p:cNvGrpSpPr/>
          <p:nvPr/>
        </p:nvGrpSpPr>
        <p:grpSpPr>
          <a:xfrm>
            <a:off x="5472514" y="4032867"/>
            <a:ext cx="2822724" cy="788705"/>
            <a:chOff x="5472514" y="3332921"/>
            <a:chExt cx="2822724" cy="788705"/>
          </a:xfrm>
        </p:grpSpPr>
        <p:cxnSp>
          <p:nvCxnSpPr>
            <p:cNvPr id="708" name="Connecteur : en angle 707">
              <a:extLst>
                <a:ext uri="{FF2B5EF4-FFF2-40B4-BE49-F238E27FC236}">
                  <a16:creationId xmlns:a16="http://schemas.microsoft.com/office/drawing/2014/main" id="{B8C5FD20-657C-2F0F-B98A-F344BB9ACB0B}"/>
                </a:ext>
              </a:extLst>
            </p:cNvPr>
            <p:cNvCxnSpPr>
              <a:cxnSpLocks/>
              <a:endCxn id="709" idx="1"/>
            </p:cNvCxnSpPr>
            <p:nvPr/>
          </p:nvCxnSpPr>
          <p:spPr>
            <a:xfrm rot="16200000" flipH="1">
              <a:off x="5417940" y="3387495"/>
              <a:ext cx="454947" cy="345799"/>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9" name="Google Shape;701;p31">
              <a:extLst>
                <a:ext uri="{FF2B5EF4-FFF2-40B4-BE49-F238E27FC236}">
                  <a16:creationId xmlns:a16="http://schemas.microsoft.com/office/drawing/2014/main" id="{47025A14-90DA-F70F-4C5F-CC104042B09C}"/>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2060"/>
                  </a:solidFill>
                  <a:latin typeface="+mj-lt"/>
                </a:rPr>
                <a:t>Financé par l’IUT</a:t>
              </a:r>
            </a:p>
          </p:txBody>
        </p:sp>
      </p:grpSp>
    </p:spTree>
    <p:extLst>
      <p:ext uri="{BB962C8B-B14F-4D97-AF65-F5344CB8AC3E}">
        <p14:creationId xmlns:p14="http://schemas.microsoft.com/office/powerpoint/2010/main" val="370427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07"/>
                                        </p:tgtEl>
                                        <p:attrNameLst>
                                          <p:attrName>style.visibility</p:attrName>
                                        </p:attrNameLst>
                                      </p:cBhvr>
                                      <p:to>
                                        <p:strVal val="visible"/>
                                      </p:to>
                                    </p:set>
                                    <p:animEffect transition="in" filter="fade">
                                      <p:cBhvr>
                                        <p:cTn id="43" dur="1000"/>
                                        <p:tgtEl>
                                          <p:spTgt spid="707"/>
                                        </p:tgtEl>
                                      </p:cBhvr>
                                    </p:animEffect>
                                    <p:anim calcmode="lin" valueType="num">
                                      <p:cBhvr>
                                        <p:cTn id="44" dur="1000" fill="hold"/>
                                        <p:tgtEl>
                                          <p:spTgt spid="707"/>
                                        </p:tgtEl>
                                        <p:attrNameLst>
                                          <p:attrName>ppt_x</p:attrName>
                                        </p:attrNameLst>
                                      </p:cBhvr>
                                      <p:tavLst>
                                        <p:tav tm="0">
                                          <p:val>
                                            <p:strVal val="#ppt_x"/>
                                          </p:val>
                                        </p:tav>
                                        <p:tav tm="100000">
                                          <p:val>
                                            <p:strVal val="#ppt_x"/>
                                          </p:val>
                                        </p:tav>
                                      </p:tavLst>
                                    </p:anim>
                                    <p:anim calcmode="lin" valueType="num">
                                      <p:cBhvr>
                                        <p:cTn id="45" dur="1000" fill="hold"/>
                                        <p:tgtEl>
                                          <p:spTgt spid="7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1" grpId="0" animBg="1"/>
      <p:bldP spid="35"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5CAE086B-089B-EB9C-10B8-0974E97D6303}"/>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CA41F036-86E2-E680-A3BC-EB8EEF5D2C93}"/>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FEC1FE2C-E3F0-75B0-DF93-E8AB60982488}"/>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3E39A3B6-109F-CB5B-2E5A-CE479E4A4D25}"/>
              </a:ext>
            </a:extLst>
          </p:cNvPr>
          <p:cNvGrpSpPr/>
          <p:nvPr/>
        </p:nvGrpSpPr>
        <p:grpSpPr>
          <a:xfrm>
            <a:off x="4191409" y="-935556"/>
            <a:ext cx="761182" cy="761182"/>
            <a:chOff x="2474403" y="1615450"/>
            <a:chExt cx="672300" cy="672300"/>
          </a:xfrm>
        </p:grpSpPr>
        <p:sp>
          <p:nvSpPr>
            <p:cNvPr id="720" name="Google Shape;720;p33">
              <a:extLst>
                <a:ext uri="{FF2B5EF4-FFF2-40B4-BE49-F238E27FC236}">
                  <a16:creationId xmlns:a16="http://schemas.microsoft.com/office/drawing/2014/main" id="{74DBC317-B39E-9687-57A9-15E294A17512}"/>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D23EDDF3-999A-9736-E103-AC18BDB79274}"/>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DE01AF40-E8C4-C4E6-B5CC-975088193CD4}"/>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D7B0CC9C-7545-63EE-7545-66726A2C56B5}"/>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A22F5E3D-4783-8640-4B40-D8B4BE00FC67}"/>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51" name="Google Shape;701;p31">
            <a:extLst>
              <a:ext uri="{FF2B5EF4-FFF2-40B4-BE49-F238E27FC236}">
                <a16:creationId xmlns:a16="http://schemas.microsoft.com/office/drawing/2014/main" id="{9488BDF1-A35A-D5B7-C53E-E3CF48338448}"/>
              </a:ext>
            </a:extLst>
          </p:cNvPr>
          <p:cNvSpPr txBox="1">
            <a:spLocks/>
          </p:cNvSpPr>
          <p:nvPr/>
        </p:nvSpPr>
        <p:spPr>
          <a:xfrm>
            <a:off x="4938812" y="-789590"/>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F7ED9FBD-EE61-2F75-D8AB-87EFBDD4F10E}"/>
                  </a:ext>
                </a:extLst>
              </p:cNvPr>
              <p:cNvGraphicFramePr>
                <a:graphicFrameLocks/>
              </p:cNvGraphicFramePr>
              <p:nvPr/>
            </p:nvGraphicFramePr>
            <p:xfrm>
              <a:off x="-7980603" y="1755190"/>
              <a:ext cx="2571409" cy="2402271"/>
            </p:xfrm>
            <a:graphic>
              <a:graphicData uri="http://schemas.microsoft.com/office/drawing/2017/model3d">
                <am3d:model3d r:embed="rId3">
                  <am3d:spPr>
                    <a:xfrm>
                      <a:off x="0" y="0"/>
                      <a:ext cx="2571409" cy="2402271"/>
                    </a:xfrm>
                    <a:prstGeom prst="rect">
                      <a:avLst/>
                    </a:prstGeom>
                  </am3d:spPr>
                  <am3d:camera>
                    <am3d:pos x="106700" y="356651" z="66574333"/>
                    <am3d:up dx="0" dy="36000000" dz="0"/>
                    <am3d:lookAt x="106700" y="356651" z="0"/>
                    <am3d:perspective fov="435767"/>
                  </am3d:camera>
                  <am3d:trans>
                    <am3d:meterPerModelUnit n="2061" d="1000000"/>
                    <am3d:preTrans dx="-12989690" dy="-493608" dz="-12989690"/>
                    <am3d:scale>
                      <am3d:sx n="1000000" d="1000000"/>
                      <am3d:sy n="1000000" d="1000000"/>
                      <am3d:sz n="1000000" d="1000000"/>
                    </am3d:scale>
                    <am3d:rot ax="5392883" ay="-695545" az="-5364488"/>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F7ED9FBD-EE61-2F75-D8AB-87EFBDD4F10E}"/>
                  </a:ext>
                </a:extLst>
              </p:cNvPr>
              <p:cNvPicPr>
                <a:picLocks noGrp="1" noRot="1" noChangeAspect="1" noMove="1" noResize="1" noEditPoints="1" noAdjustHandles="1" noChangeArrowheads="1" noChangeShapeType="1" noCrop="1"/>
              </p:cNvPicPr>
              <p:nvPr/>
            </p:nvPicPr>
            <p:blipFill>
              <a:blip r:embed="rId4"/>
              <a:stretch>
                <a:fillRect/>
              </a:stretch>
            </p:blipFill>
            <p:spPr>
              <a:xfrm>
                <a:off x="-7980603" y="1755190"/>
                <a:ext cx="2571409" cy="2402271"/>
              </a:xfrm>
              <a:prstGeom prst="rect">
                <a:avLst/>
              </a:prstGeom>
            </p:spPr>
          </p:pic>
        </mc:Fallback>
      </mc:AlternateContent>
      <p:cxnSp>
        <p:nvCxnSpPr>
          <p:cNvPr id="13" name="Connecteur droit avec flèche 12">
            <a:extLst>
              <a:ext uri="{FF2B5EF4-FFF2-40B4-BE49-F238E27FC236}">
                <a16:creationId xmlns:a16="http://schemas.microsoft.com/office/drawing/2014/main" id="{FC5D4EF1-0610-8339-87A8-C1CB206A8743}"/>
              </a:ext>
            </a:extLst>
          </p:cNvPr>
          <p:cNvCxnSpPr>
            <a:cxnSpLocks/>
            <a:stCxn id="16" idx="1"/>
            <a:endCxn id="18" idx="6"/>
          </p:cNvCxnSpPr>
          <p:nvPr/>
        </p:nvCxnSpPr>
        <p:spPr>
          <a:xfrm flipH="1">
            <a:off x="-5920458" y="2480364"/>
            <a:ext cx="9151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01;p31">
            <a:extLst>
              <a:ext uri="{FF2B5EF4-FFF2-40B4-BE49-F238E27FC236}">
                <a16:creationId xmlns:a16="http://schemas.microsoft.com/office/drawing/2014/main" id="{BCB809A2-E829-7D75-8DE8-5A200125F71B}"/>
              </a:ext>
            </a:extLst>
          </p:cNvPr>
          <p:cNvSpPr txBox="1">
            <a:spLocks/>
          </p:cNvSpPr>
          <p:nvPr/>
        </p:nvSpPr>
        <p:spPr>
          <a:xfrm>
            <a:off x="-5005346" y="2225424"/>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Électroaimant</a:t>
            </a:r>
            <a:endParaRPr lang="fr-FR" dirty="0">
              <a:latin typeface="+mj-lt"/>
            </a:endParaRPr>
          </a:p>
        </p:txBody>
      </p:sp>
      <p:sp>
        <p:nvSpPr>
          <p:cNvPr id="18" name="Ellipse 17">
            <a:extLst>
              <a:ext uri="{FF2B5EF4-FFF2-40B4-BE49-F238E27FC236}">
                <a16:creationId xmlns:a16="http://schemas.microsoft.com/office/drawing/2014/main" id="{0E7BF106-6B9E-7B03-DC70-125FB486454B}"/>
              </a:ext>
            </a:extLst>
          </p:cNvPr>
          <p:cNvSpPr/>
          <p:nvPr/>
        </p:nvSpPr>
        <p:spPr>
          <a:xfrm>
            <a:off x="-6487138" y="2197024"/>
            <a:ext cx="566680" cy="566680"/>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EFD23039-2896-E940-4FFD-D86AED300BFF}"/>
              </a:ext>
            </a:extLst>
          </p:cNvPr>
          <p:cNvSpPr/>
          <p:nvPr/>
        </p:nvSpPr>
        <p:spPr>
          <a:xfrm>
            <a:off x="-5851954" y="3452577"/>
            <a:ext cx="134803" cy="134803"/>
          </a:xfrm>
          <a:prstGeom prst="ellipse">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DB6C6196-1BB2-EB3C-08FC-84D81B633191}"/>
              </a:ext>
            </a:extLst>
          </p:cNvPr>
          <p:cNvCxnSpPr>
            <a:cxnSpLocks/>
            <a:stCxn id="35" idx="1"/>
            <a:endCxn id="21" idx="6"/>
          </p:cNvCxnSpPr>
          <p:nvPr/>
        </p:nvCxnSpPr>
        <p:spPr>
          <a:xfrm flipH="1">
            <a:off x="-5717151" y="3519978"/>
            <a:ext cx="71180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701;p31">
            <a:extLst>
              <a:ext uri="{FF2B5EF4-FFF2-40B4-BE49-F238E27FC236}">
                <a16:creationId xmlns:a16="http://schemas.microsoft.com/office/drawing/2014/main" id="{B70D659D-A1C0-9A41-A19A-5EEE37B0EDCF}"/>
              </a:ext>
            </a:extLst>
          </p:cNvPr>
          <p:cNvSpPr txBox="1">
            <a:spLocks/>
          </p:cNvSpPr>
          <p:nvPr/>
        </p:nvSpPr>
        <p:spPr>
          <a:xfrm>
            <a:off x="-5005346" y="3265038"/>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LED</a:t>
            </a:r>
            <a:endParaRPr lang="fr-FR" dirty="0">
              <a:latin typeface="+mj-lt"/>
            </a:endParaRPr>
          </a:p>
        </p:txBody>
      </p:sp>
      <p:cxnSp>
        <p:nvCxnSpPr>
          <p:cNvPr id="38" name="Connecteur droit 37">
            <a:extLst>
              <a:ext uri="{FF2B5EF4-FFF2-40B4-BE49-F238E27FC236}">
                <a16:creationId xmlns:a16="http://schemas.microsoft.com/office/drawing/2014/main" id="{98866221-1592-9550-1884-0EA1FF2CD66B}"/>
              </a:ext>
            </a:extLst>
          </p:cNvPr>
          <p:cNvCxnSpPr/>
          <p:nvPr/>
        </p:nvCxnSpPr>
        <p:spPr>
          <a:xfrm>
            <a:off x="-3542248" y="1600200"/>
            <a:ext cx="0" cy="282702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39" name="Google Shape;701;p31">
            <a:extLst>
              <a:ext uri="{FF2B5EF4-FFF2-40B4-BE49-F238E27FC236}">
                <a16:creationId xmlns:a16="http://schemas.microsoft.com/office/drawing/2014/main" id="{338F6A57-6F77-11E9-5EB3-7612D6DCF198}"/>
              </a:ext>
            </a:extLst>
          </p:cNvPr>
          <p:cNvSpPr txBox="1">
            <a:spLocks/>
          </p:cNvSpPr>
          <p:nvPr/>
        </p:nvSpPr>
        <p:spPr>
          <a:xfrm>
            <a:off x="-3219410" y="1689609"/>
            <a:ext cx="2834437" cy="125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85750" indent="-285750" algn="l">
              <a:buFont typeface="Arial" panose="020B0604020202020204" pitchFamily="34" charset="0"/>
              <a:buChar char="•"/>
            </a:pPr>
            <a:r>
              <a:rPr lang="fr-FR" sz="1400" dirty="0">
                <a:latin typeface="+mj-lt"/>
              </a:rPr>
              <a:t>64 cases:</a:t>
            </a:r>
          </a:p>
          <a:p>
            <a:pPr marL="800100" lvl="1" indent="-342900" algn="l">
              <a:buFont typeface="Courier New" panose="02070309020205020404" pitchFamily="49" charset="0"/>
              <a:buChar char="o"/>
            </a:pPr>
            <a:r>
              <a:rPr lang="fr-FR" sz="1400" dirty="0">
                <a:latin typeface="+mj-lt"/>
              </a:rPr>
              <a:t>8 </a:t>
            </a:r>
            <a:r>
              <a:rPr lang="fr-FR" sz="1400" dirty="0" err="1">
                <a:latin typeface="+mj-lt"/>
              </a:rPr>
              <a:t>LEDs</a:t>
            </a:r>
            <a:r>
              <a:rPr lang="fr-FR" sz="1400" dirty="0">
                <a:latin typeface="+mj-lt"/>
              </a:rPr>
              <a:t> par case</a:t>
            </a:r>
          </a:p>
          <a:p>
            <a:pPr marL="800100" lvl="1" indent="-342900" algn="l">
              <a:buFont typeface="Courier New" panose="02070309020205020404" pitchFamily="49" charset="0"/>
              <a:buChar char="o"/>
            </a:pPr>
            <a:r>
              <a:rPr lang="fr-FR" sz="1400" dirty="0">
                <a:latin typeface="+mj-lt"/>
              </a:rPr>
              <a:t>1 Électroaimant par case</a:t>
            </a:r>
          </a:p>
          <a:p>
            <a:pPr marL="800100" lvl="1" indent="-342900" algn="l">
              <a:buFont typeface="Courier New" panose="02070309020205020404" pitchFamily="49" charset="0"/>
              <a:buChar char="o"/>
            </a:pPr>
            <a:r>
              <a:rPr lang="fr-FR" sz="1400" dirty="0">
                <a:latin typeface="+mj-lt"/>
              </a:rPr>
              <a:t>En aluminium</a:t>
            </a:r>
          </a:p>
        </p:txBody>
      </p:sp>
      <p:grpSp>
        <p:nvGrpSpPr>
          <p:cNvPr id="62" name="Groupe 61">
            <a:extLst>
              <a:ext uri="{FF2B5EF4-FFF2-40B4-BE49-F238E27FC236}">
                <a16:creationId xmlns:a16="http://schemas.microsoft.com/office/drawing/2014/main" id="{687FDF20-DFEC-315F-8165-B4CC8DB6CFD6}"/>
              </a:ext>
            </a:extLst>
          </p:cNvPr>
          <p:cNvGrpSpPr/>
          <p:nvPr/>
        </p:nvGrpSpPr>
        <p:grpSpPr>
          <a:xfrm>
            <a:off x="-3101158" y="2945826"/>
            <a:ext cx="2443884" cy="387096"/>
            <a:chOff x="5387522" y="2945826"/>
            <a:chExt cx="2443884" cy="387096"/>
          </a:xfrm>
        </p:grpSpPr>
        <p:sp>
          <p:nvSpPr>
            <p:cNvPr id="40" name="Flèche : droite 39">
              <a:extLst>
                <a:ext uri="{FF2B5EF4-FFF2-40B4-BE49-F238E27FC236}">
                  <a16:creationId xmlns:a16="http://schemas.microsoft.com/office/drawing/2014/main" id="{718D5715-A51B-B4CB-4A94-0A6064D03C85}"/>
                </a:ext>
              </a:extLst>
            </p:cNvPr>
            <p:cNvSpPr/>
            <p:nvPr/>
          </p:nvSpPr>
          <p:spPr>
            <a:xfrm>
              <a:off x="5387522" y="3013710"/>
              <a:ext cx="407825" cy="251328"/>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Google Shape;701;p31">
              <a:extLst>
                <a:ext uri="{FF2B5EF4-FFF2-40B4-BE49-F238E27FC236}">
                  <a16:creationId xmlns:a16="http://schemas.microsoft.com/office/drawing/2014/main" id="{7C5C12B4-63C7-4C5B-2948-99AE4136C265}"/>
                </a:ext>
              </a:extLst>
            </p:cNvPr>
            <p:cNvSpPr txBox="1">
              <a:spLocks/>
            </p:cNvSpPr>
            <p:nvPr/>
          </p:nvSpPr>
          <p:spPr>
            <a:xfrm>
              <a:off x="5795351" y="2945826"/>
              <a:ext cx="2036055" cy="387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FF0000"/>
                  </a:solidFill>
                  <a:latin typeface="+mj-lt"/>
                </a:rPr>
                <a:t>≈2500$</a:t>
              </a:r>
            </a:p>
          </p:txBody>
        </p:sp>
      </p:grpSp>
      <p:grpSp>
        <p:nvGrpSpPr>
          <p:cNvPr id="63" name="Groupe 62">
            <a:extLst>
              <a:ext uri="{FF2B5EF4-FFF2-40B4-BE49-F238E27FC236}">
                <a16:creationId xmlns:a16="http://schemas.microsoft.com/office/drawing/2014/main" id="{42B38A43-1E35-1EB7-70EC-815C6E7DFAA3}"/>
              </a:ext>
            </a:extLst>
          </p:cNvPr>
          <p:cNvGrpSpPr/>
          <p:nvPr/>
        </p:nvGrpSpPr>
        <p:grpSpPr>
          <a:xfrm>
            <a:off x="-3016166" y="3332921"/>
            <a:ext cx="2822724" cy="788705"/>
            <a:chOff x="5472514" y="3332921"/>
            <a:chExt cx="2822724" cy="788705"/>
          </a:xfrm>
        </p:grpSpPr>
        <p:cxnSp>
          <p:nvCxnSpPr>
            <p:cNvPr id="43" name="Connecteur : en angle 42">
              <a:extLst>
                <a:ext uri="{FF2B5EF4-FFF2-40B4-BE49-F238E27FC236}">
                  <a16:creationId xmlns:a16="http://schemas.microsoft.com/office/drawing/2014/main" id="{CBEF9774-CB71-056F-0DBD-A851B7A8CDC9}"/>
                </a:ext>
              </a:extLst>
            </p:cNvPr>
            <p:cNvCxnSpPr>
              <a:cxnSpLocks/>
              <a:endCxn id="49"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701;p31">
              <a:extLst>
                <a:ext uri="{FF2B5EF4-FFF2-40B4-BE49-F238E27FC236}">
                  <a16:creationId xmlns:a16="http://schemas.microsoft.com/office/drawing/2014/main" id="{187C12F5-6691-E7D0-FBDF-3C1195BD82D8}"/>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Diviser les coûts de production par 2</a:t>
              </a:r>
            </a:p>
          </p:txBody>
        </p:sp>
      </p:grpSp>
      <p:pic>
        <p:nvPicPr>
          <p:cNvPr id="705" name="Graphique 704">
            <a:extLst>
              <a:ext uri="{FF2B5EF4-FFF2-40B4-BE49-F238E27FC236}">
                <a16:creationId xmlns:a16="http://schemas.microsoft.com/office/drawing/2014/main" id="{2EFEE84E-D568-2BE6-DF7D-6C7FEB154D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388" y="133722"/>
            <a:ext cx="3447540" cy="4876055"/>
          </a:xfrm>
          <a:prstGeom prst="rect">
            <a:avLst/>
          </a:prstGeom>
        </p:spPr>
      </p:pic>
      <p:grpSp>
        <p:nvGrpSpPr>
          <p:cNvPr id="3" name="Groupe 2">
            <a:extLst>
              <a:ext uri="{FF2B5EF4-FFF2-40B4-BE49-F238E27FC236}">
                <a16:creationId xmlns:a16="http://schemas.microsoft.com/office/drawing/2014/main" id="{E33F4097-C8F0-2A29-D497-48B74542BFD3}"/>
              </a:ext>
            </a:extLst>
          </p:cNvPr>
          <p:cNvGrpSpPr/>
          <p:nvPr/>
        </p:nvGrpSpPr>
        <p:grpSpPr>
          <a:xfrm>
            <a:off x="-3016165" y="4032867"/>
            <a:ext cx="2822724" cy="788705"/>
            <a:chOff x="5472514" y="3332921"/>
            <a:chExt cx="2822724" cy="788705"/>
          </a:xfrm>
        </p:grpSpPr>
        <p:cxnSp>
          <p:nvCxnSpPr>
            <p:cNvPr id="4" name="Connecteur : en angle 3">
              <a:extLst>
                <a:ext uri="{FF2B5EF4-FFF2-40B4-BE49-F238E27FC236}">
                  <a16:creationId xmlns:a16="http://schemas.microsoft.com/office/drawing/2014/main" id="{07E9F8F5-64C0-8EA2-E791-F34A1FE221D7}"/>
                </a:ext>
              </a:extLst>
            </p:cNvPr>
            <p:cNvCxnSpPr>
              <a:cxnSpLocks/>
              <a:endCxn id="12" idx="1"/>
            </p:cNvCxnSpPr>
            <p:nvPr/>
          </p:nvCxnSpPr>
          <p:spPr>
            <a:xfrm rot="16200000" flipH="1">
              <a:off x="5417940" y="3387495"/>
              <a:ext cx="454947" cy="345799"/>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701;p31">
              <a:extLst>
                <a:ext uri="{FF2B5EF4-FFF2-40B4-BE49-F238E27FC236}">
                  <a16:creationId xmlns:a16="http://schemas.microsoft.com/office/drawing/2014/main" id="{4277D6A9-2339-077E-E54B-BEA56A0A5ED3}"/>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2060"/>
                  </a:solidFill>
                  <a:latin typeface="+mj-lt"/>
                </a:rPr>
                <a:t>Financé par l’IUT</a:t>
              </a:r>
            </a:p>
          </p:txBody>
        </p:sp>
      </p:grpSp>
    </p:spTree>
    <p:extLst>
      <p:ext uri="{BB962C8B-B14F-4D97-AF65-F5344CB8AC3E}">
        <p14:creationId xmlns:p14="http://schemas.microsoft.com/office/powerpoint/2010/main" val="3530610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AE3BD5F1-1AC3-E440-DAFA-B1EC3CB32B21}"/>
            </a:ext>
          </a:extLst>
        </p:cNvPr>
        <p:cNvGrpSpPr/>
        <p:nvPr/>
      </p:nvGrpSpPr>
      <p:grpSpPr>
        <a:xfrm>
          <a:off x="0" y="0"/>
          <a:ext cx="0" cy="0"/>
          <a:chOff x="0" y="0"/>
          <a:chExt cx="0" cy="0"/>
        </a:xfrm>
      </p:grpSpPr>
      <p:sp>
        <p:nvSpPr>
          <p:cNvPr id="22" name="Google Shape;10437;p63">
            <a:extLst>
              <a:ext uri="{FF2B5EF4-FFF2-40B4-BE49-F238E27FC236}">
                <a16:creationId xmlns:a16="http://schemas.microsoft.com/office/drawing/2014/main" id="{67618DBD-0C93-D920-9A76-213B9852CFD5}"/>
              </a:ext>
            </a:extLst>
          </p:cNvPr>
          <p:cNvSpPr/>
          <p:nvPr/>
        </p:nvSpPr>
        <p:spPr>
          <a:xfrm>
            <a:off x="1068303" y="1388795"/>
            <a:ext cx="692632" cy="915410"/>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37;p63">
            <a:extLst>
              <a:ext uri="{FF2B5EF4-FFF2-40B4-BE49-F238E27FC236}">
                <a16:creationId xmlns:a16="http://schemas.microsoft.com/office/drawing/2014/main" id="{705D1CF0-40D1-B21B-8299-A9022A61450D}"/>
              </a:ext>
            </a:extLst>
          </p:cNvPr>
          <p:cNvSpPr/>
          <p:nvPr/>
        </p:nvSpPr>
        <p:spPr>
          <a:xfrm>
            <a:off x="1068303" y="3831682"/>
            <a:ext cx="692632" cy="915410"/>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0437;p63">
            <a:extLst>
              <a:ext uri="{FF2B5EF4-FFF2-40B4-BE49-F238E27FC236}">
                <a16:creationId xmlns:a16="http://schemas.microsoft.com/office/drawing/2014/main" id="{8A260BBB-DB8F-8D72-C2DB-EAAE8CE97664}"/>
              </a:ext>
            </a:extLst>
          </p:cNvPr>
          <p:cNvSpPr/>
          <p:nvPr/>
        </p:nvSpPr>
        <p:spPr>
          <a:xfrm>
            <a:off x="1068303" y="2636826"/>
            <a:ext cx="692632" cy="915410"/>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701;p31">
            <a:extLst>
              <a:ext uri="{FF2B5EF4-FFF2-40B4-BE49-F238E27FC236}">
                <a16:creationId xmlns:a16="http://schemas.microsoft.com/office/drawing/2014/main" id="{E33FE6C2-569A-B46B-BD6C-98FC71498CE1}"/>
              </a:ext>
            </a:extLst>
          </p:cNvPr>
          <p:cNvSpPr txBox="1">
            <a:spLocks/>
          </p:cNvSpPr>
          <p:nvPr/>
        </p:nvSpPr>
        <p:spPr>
          <a:xfrm>
            <a:off x="781881" y="2303029"/>
            <a:ext cx="1265474" cy="33379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dirty="0"/>
              <a:t>Laurentin</a:t>
            </a:r>
            <a:endParaRPr lang="fr-FR" sz="1800" dirty="0"/>
          </a:p>
        </p:txBody>
      </p:sp>
      <p:sp>
        <p:nvSpPr>
          <p:cNvPr id="34" name="Google Shape;701;p31">
            <a:extLst>
              <a:ext uri="{FF2B5EF4-FFF2-40B4-BE49-F238E27FC236}">
                <a16:creationId xmlns:a16="http://schemas.microsoft.com/office/drawing/2014/main" id="{8B366A09-5D51-2D1E-DBED-29392EFC61C4}"/>
              </a:ext>
            </a:extLst>
          </p:cNvPr>
          <p:cNvSpPr txBox="1">
            <a:spLocks/>
          </p:cNvSpPr>
          <p:nvPr/>
        </p:nvSpPr>
        <p:spPr>
          <a:xfrm>
            <a:off x="781881" y="4682681"/>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t>Mathis</a:t>
            </a:r>
            <a:endParaRPr lang="fr-FR" sz="1800" dirty="0"/>
          </a:p>
        </p:txBody>
      </p:sp>
      <p:sp>
        <p:nvSpPr>
          <p:cNvPr id="35" name="Google Shape;701;p31">
            <a:extLst>
              <a:ext uri="{FF2B5EF4-FFF2-40B4-BE49-F238E27FC236}">
                <a16:creationId xmlns:a16="http://schemas.microsoft.com/office/drawing/2014/main" id="{ADB7D769-4AFF-95AB-9F52-C523BF57F0E5}"/>
              </a:ext>
            </a:extLst>
          </p:cNvPr>
          <p:cNvSpPr txBox="1">
            <a:spLocks/>
          </p:cNvSpPr>
          <p:nvPr/>
        </p:nvSpPr>
        <p:spPr>
          <a:xfrm>
            <a:off x="781881" y="3450291"/>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t>Mathieu</a:t>
            </a:r>
            <a:endParaRPr lang="fr-FR" sz="1800" dirty="0"/>
          </a:p>
        </p:txBody>
      </p:sp>
      <p:sp>
        <p:nvSpPr>
          <p:cNvPr id="38" name="Google Shape;701;p31">
            <a:extLst>
              <a:ext uri="{FF2B5EF4-FFF2-40B4-BE49-F238E27FC236}">
                <a16:creationId xmlns:a16="http://schemas.microsoft.com/office/drawing/2014/main" id="{867AC874-7A73-6549-954D-323AA14AA37F}"/>
              </a:ext>
            </a:extLst>
          </p:cNvPr>
          <p:cNvSpPr txBox="1">
            <a:spLocks/>
          </p:cNvSpPr>
          <p:nvPr/>
        </p:nvSpPr>
        <p:spPr>
          <a:xfrm>
            <a:off x="2047355" y="1678594"/>
            <a:ext cx="4564251"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n-lt"/>
              </a:rPr>
              <a:t>Expérimenter avec un nouveau style de projet</a:t>
            </a:r>
            <a:br>
              <a:rPr lang="fr-FR" dirty="0">
                <a:latin typeface="+mn-lt"/>
              </a:rPr>
            </a:br>
            <a:r>
              <a:rPr lang="fr-FR" sz="1400" dirty="0">
                <a:latin typeface="+mn-lt"/>
              </a:rPr>
              <a:t>Produire un réel travail de R&amp;D</a:t>
            </a:r>
            <a:endParaRPr lang="fr-FR" dirty="0">
              <a:latin typeface="+mn-lt"/>
            </a:endParaRPr>
          </a:p>
        </p:txBody>
      </p:sp>
      <p:sp>
        <p:nvSpPr>
          <p:cNvPr id="39" name="Google Shape;701;p31">
            <a:extLst>
              <a:ext uri="{FF2B5EF4-FFF2-40B4-BE49-F238E27FC236}">
                <a16:creationId xmlns:a16="http://schemas.microsoft.com/office/drawing/2014/main" id="{453C5BE8-E40D-431C-B7EF-04FCF86C6AB0}"/>
              </a:ext>
            </a:extLst>
          </p:cNvPr>
          <p:cNvSpPr txBox="1">
            <a:spLocks/>
          </p:cNvSpPr>
          <p:nvPr/>
        </p:nvSpPr>
        <p:spPr>
          <a:xfrm>
            <a:off x="2047355" y="2790537"/>
            <a:ext cx="4564251"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n-lt"/>
              </a:rPr>
              <a:t>Mettre en pratique les compétences acquises en cours et en apprendre de nouvelles</a:t>
            </a:r>
            <a:endParaRPr lang="fr-FR" dirty="0">
              <a:latin typeface="+mn-lt"/>
            </a:endParaRPr>
          </a:p>
        </p:txBody>
      </p:sp>
      <p:sp>
        <p:nvSpPr>
          <p:cNvPr id="46" name="Google Shape;701;p31">
            <a:extLst>
              <a:ext uri="{FF2B5EF4-FFF2-40B4-BE49-F238E27FC236}">
                <a16:creationId xmlns:a16="http://schemas.microsoft.com/office/drawing/2014/main" id="{D9A5AB49-D42D-0C0F-08F7-F8E2DE11F5EE}"/>
              </a:ext>
            </a:extLst>
          </p:cNvPr>
          <p:cNvSpPr txBox="1">
            <a:spLocks/>
          </p:cNvSpPr>
          <p:nvPr/>
        </p:nvSpPr>
        <p:spPr>
          <a:xfrm>
            <a:off x="2047355" y="4060985"/>
            <a:ext cx="4071264" cy="829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n-lt"/>
              </a:rPr>
              <a:t>Acquérir de nouvelles compétences grâce à un projet intéressant de R&amp;D dans la bonne humeur entre amis.</a:t>
            </a:r>
          </a:p>
        </p:txBody>
      </p:sp>
      <p:pic>
        <p:nvPicPr>
          <p:cNvPr id="4" name="Graphique 3">
            <a:extLst>
              <a:ext uri="{FF2B5EF4-FFF2-40B4-BE49-F238E27FC236}">
                <a16:creationId xmlns:a16="http://schemas.microsoft.com/office/drawing/2014/main" id="{614A9C22-2AE0-603A-D589-595C2C662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9076" y="1129336"/>
            <a:ext cx="2596825" cy="3672840"/>
          </a:xfrm>
          <a:prstGeom prst="rect">
            <a:avLst/>
          </a:prstGeom>
        </p:spPr>
      </p:pic>
      <p:sp>
        <p:nvSpPr>
          <p:cNvPr id="3" name="Google Shape;709;p32">
            <a:extLst>
              <a:ext uri="{FF2B5EF4-FFF2-40B4-BE49-F238E27FC236}">
                <a16:creationId xmlns:a16="http://schemas.microsoft.com/office/drawing/2014/main" id="{EF1254D0-8E73-0FB3-4BE5-D297376D4E14}"/>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6" name="Google Shape;708;p32">
            <a:extLst>
              <a:ext uri="{FF2B5EF4-FFF2-40B4-BE49-F238E27FC236}">
                <a16:creationId xmlns:a16="http://schemas.microsoft.com/office/drawing/2014/main" id="{96BA2E43-539A-DF01-02F1-7FC6F2CAD8B5}"/>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spTree>
    <p:extLst>
      <p:ext uri="{BB962C8B-B14F-4D97-AF65-F5344CB8AC3E}">
        <p14:creationId xmlns:p14="http://schemas.microsoft.com/office/powerpoint/2010/main" val="2101665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E3566727-87E8-BD15-E028-DCEEF8B6F15B}"/>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F94DC91F-D945-27DA-21B4-454EA61213B1}"/>
              </a:ext>
            </a:extLst>
          </p:cNvPr>
          <p:cNvSpPr txBox="1">
            <a:spLocks noGrp="1"/>
          </p:cNvSpPr>
          <p:nvPr>
            <p:ph type="title"/>
          </p:nvPr>
        </p:nvSpPr>
        <p:spPr>
          <a:xfrm>
            <a:off x="1860876" y="2571750"/>
            <a:ext cx="2581500" cy="8301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Genèse</a:t>
            </a:r>
            <a:endParaRPr dirty="0"/>
          </a:p>
        </p:txBody>
      </p:sp>
      <p:sp>
        <p:nvSpPr>
          <p:cNvPr id="4" name="Google Shape;709;p32">
            <a:extLst>
              <a:ext uri="{FF2B5EF4-FFF2-40B4-BE49-F238E27FC236}">
                <a16:creationId xmlns:a16="http://schemas.microsoft.com/office/drawing/2014/main" id="{E6C73193-AE56-4DF2-FC5F-602C447DB95A}"/>
              </a:ext>
            </a:extLst>
          </p:cNvPr>
          <p:cNvSpPr txBox="1">
            <a:spLocks/>
          </p:cNvSpPr>
          <p:nvPr/>
        </p:nvSpPr>
        <p:spPr>
          <a:xfrm>
            <a:off x="2602926" y="14743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01</a:t>
            </a:r>
          </a:p>
        </p:txBody>
      </p:sp>
      <p:grpSp>
        <p:nvGrpSpPr>
          <p:cNvPr id="12" name="Groupe 11">
            <a:extLst>
              <a:ext uri="{FF2B5EF4-FFF2-40B4-BE49-F238E27FC236}">
                <a16:creationId xmlns:a16="http://schemas.microsoft.com/office/drawing/2014/main" id="{EDAE4FA5-355D-FD0A-5EED-13ECE873A705}"/>
              </a:ext>
            </a:extLst>
          </p:cNvPr>
          <p:cNvGrpSpPr/>
          <p:nvPr/>
        </p:nvGrpSpPr>
        <p:grpSpPr>
          <a:xfrm>
            <a:off x="4809253" y="582188"/>
            <a:ext cx="3462502" cy="3653660"/>
            <a:chOff x="818098" y="1128201"/>
            <a:chExt cx="2607957" cy="2751937"/>
          </a:xfrm>
        </p:grpSpPr>
        <p:grpSp>
          <p:nvGrpSpPr>
            <p:cNvPr id="13" name="Groupe 12">
              <a:extLst>
                <a:ext uri="{FF2B5EF4-FFF2-40B4-BE49-F238E27FC236}">
                  <a16:creationId xmlns:a16="http://schemas.microsoft.com/office/drawing/2014/main" id="{5258032B-CCF9-9C8B-C763-6159E7A3258A}"/>
                </a:ext>
              </a:extLst>
            </p:cNvPr>
            <p:cNvGrpSpPr/>
            <p:nvPr/>
          </p:nvGrpSpPr>
          <p:grpSpPr>
            <a:xfrm>
              <a:off x="1393884" y="1670124"/>
              <a:ext cx="1994833" cy="2210014"/>
              <a:chOff x="1393884" y="1670124"/>
              <a:chExt cx="1994833" cy="2210014"/>
            </a:xfrm>
          </p:grpSpPr>
          <p:grpSp>
            <p:nvGrpSpPr>
              <p:cNvPr id="22" name="Google Shape;710;p32" descr="Une ampoule">
                <a:extLst>
                  <a:ext uri="{FF2B5EF4-FFF2-40B4-BE49-F238E27FC236}">
                    <a16:creationId xmlns:a16="http://schemas.microsoft.com/office/drawing/2014/main" id="{902D4FC7-885E-8689-ADBA-5B6E0434DD38}"/>
                  </a:ext>
                </a:extLst>
              </p:cNvPr>
              <p:cNvGrpSpPr/>
              <p:nvPr/>
            </p:nvGrpSpPr>
            <p:grpSpPr>
              <a:xfrm>
                <a:off x="1393884" y="1670124"/>
                <a:ext cx="1994833" cy="2210014"/>
                <a:chOff x="2017206" y="1818095"/>
                <a:chExt cx="1994833" cy="2210014"/>
              </a:xfrm>
            </p:grpSpPr>
            <p:grpSp>
              <p:nvGrpSpPr>
                <p:cNvPr id="27" name="Google Shape;710;p32" descr="Une ampoule">
                  <a:extLst>
                    <a:ext uri="{FF2B5EF4-FFF2-40B4-BE49-F238E27FC236}">
                      <a16:creationId xmlns:a16="http://schemas.microsoft.com/office/drawing/2014/main" id="{F9FC4B4E-BD69-813A-0E25-16363B456792}"/>
                    </a:ext>
                  </a:extLst>
                </p:cNvPr>
                <p:cNvGrpSpPr/>
                <p:nvPr/>
              </p:nvGrpSpPr>
              <p:grpSpPr>
                <a:xfrm>
                  <a:off x="2457508" y="3630137"/>
                  <a:ext cx="788656" cy="397972"/>
                  <a:chOff x="2457508" y="3630137"/>
                  <a:chExt cx="788656" cy="397972"/>
                </a:xfrm>
                <a:solidFill>
                  <a:srgbClr val="505050"/>
                </a:solidFill>
              </p:grpSpPr>
              <p:sp>
                <p:nvSpPr>
                  <p:cNvPr id="29" name="Forme libre : forme 28">
                    <a:extLst>
                      <a:ext uri="{FF2B5EF4-FFF2-40B4-BE49-F238E27FC236}">
                        <a16:creationId xmlns:a16="http://schemas.microsoft.com/office/drawing/2014/main" id="{63351F6B-D6E4-053A-5A41-9B85200AAC8B}"/>
                      </a:ext>
                    </a:extLst>
                  </p:cNvPr>
                  <p:cNvSpPr/>
                  <p:nvPr/>
                </p:nvSpPr>
                <p:spPr>
                  <a:xfrm>
                    <a:off x="2457508" y="3630137"/>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E69AE477-230C-1333-84AA-3A1D76CE8942}"/>
                      </a:ext>
                    </a:extLst>
                  </p:cNvPr>
                  <p:cNvSpPr/>
                  <p:nvPr/>
                </p:nvSpPr>
                <p:spPr>
                  <a:xfrm>
                    <a:off x="2457508" y="3740215"/>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D5FA4780-BB61-BA01-8610-F963FD507750}"/>
                      </a:ext>
                    </a:extLst>
                  </p:cNvPr>
                  <p:cNvSpPr/>
                  <p:nvPr/>
                </p:nvSpPr>
                <p:spPr>
                  <a:xfrm>
                    <a:off x="2457508" y="3850292"/>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C64015F6-1F14-E756-1813-181ED50546E3}"/>
                      </a:ext>
                    </a:extLst>
                  </p:cNvPr>
                  <p:cNvSpPr/>
                  <p:nvPr/>
                </p:nvSpPr>
                <p:spPr>
                  <a:xfrm>
                    <a:off x="2626856" y="3960370"/>
                    <a:ext cx="237087" cy="67740"/>
                  </a:xfrm>
                  <a:custGeom>
                    <a:avLst/>
                    <a:gdLst>
                      <a:gd name="connsiteX0" fmla="*/ 203217 w 237087"/>
                      <a:gd name="connsiteY0" fmla="*/ 67740 h 67740"/>
                      <a:gd name="connsiteX1" fmla="*/ 33870 w 237087"/>
                      <a:gd name="connsiteY1" fmla="*/ 67740 h 67740"/>
                      <a:gd name="connsiteX2" fmla="*/ 0 w 237087"/>
                      <a:gd name="connsiteY2" fmla="*/ 33870 h 67740"/>
                      <a:gd name="connsiteX3" fmla="*/ 33870 w 237087"/>
                      <a:gd name="connsiteY3" fmla="*/ 0 h 67740"/>
                      <a:gd name="connsiteX4" fmla="*/ 203217 w 237087"/>
                      <a:gd name="connsiteY4" fmla="*/ 0 h 67740"/>
                      <a:gd name="connsiteX5" fmla="*/ 237087 w 237087"/>
                      <a:gd name="connsiteY5" fmla="*/ 33870 h 67740"/>
                      <a:gd name="connsiteX6" fmla="*/ 203217 w 237087"/>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87" h="67740">
                        <a:moveTo>
                          <a:pt x="203217" y="67740"/>
                        </a:moveTo>
                        <a:lnTo>
                          <a:pt x="33870" y="67740"/>
                        </a:lnTo>
                        <a:cubicBezTo>
                          <a:pt x="15165" y="67740"/>
                          <a:pt x="0" y="52575"/>
                          <a:pt x="0" y="33870"/>
                        </a:cubicBezTo>
                        <a:cubicBezTo>
                          <a:pt x="0" y="15165"/>
                          <a:pt x="15165" y="0"/>
                          <a:pt x="33870" y="0"/>
                        </a:cubicBezTo>
                        <a:lnTo>
                          <a:pt x="203217" y="0"/>
                        </a:lnTo>
                        <a:cubicBezTo>
                          <a:pt x="221922" y="0"/>
                          <a:pt x="237087" y="15165"/>
                          <a:pt x="237087" y="33870"/>
                        </a:cubicBezTo>
                        <a:cubicBezTo>
                          <a:pt x="237087" y="52575"/>
                          <a:pt x="221922" y="67740"/>
                          <a:pt x="203217" y="67740"/>
                        </a:cubicBezTo>
                        <a:close/>
                      </a:path>
                    </a:pathLst>
                  </a:custGeom>
                  <a:solidFill>
                    <a:srgbClr val="002060"/>
                  </a:solidFill>
                  <a:ln w="6171" cap="flat">
                    <a:noFill/>
                    <a:prstDash val="solid"/>
                    <a:miter/>
                  </a:ln>
                </p:spPr>
                <p:txBody>
                  <a:bodyPr rtlCol="0" anchor="ctr"/>
                  <a:lstStyle/>
                  <a:p>
                    <a:endParaRPr lang="fr-FR"/>
                  </a:p>
                </p:txBody>
              </p:sp>
            </p:grpSp>
            <p:sp>
              <p:nvSpPr>
                <p:cNvPr id="28" name="Forme libre : forme 27">
                  <a:extLst>
                    <a:ext uri="{FF2B5EF4-FFF2-40B4-BE49-F238E27FC236}">
                      <a16:creationId xmlns:a16="http://schemas.microsoft.com/office/drawing/2014/main" id="{7057AB37-8DA2-491D-6D6E-68134227029E}"/>
                    </a:ext>
                  </a:extLst>
                </p:cNvPr>
                <p:cNvSpPr/>
                <p:nvPr/>
              </p:nvSpPr>
              <p:spPr>
                <a:xfrm>
                  <a:off x="2017206" y="1818095"/>
                  <a:ext cx="1456388" cy="1769704"/>
                </a:xfrm>
                <a:custGeom>
                  <a:avLst/>
                  <a:gdLst>
                    <a:gd name="connsiteX0" fmla="*/ 1456389 w 1456388"/>
                    <a:gd name="connsiteY0" fmla="*/ 728202 h 1769704"/>
                    <a:gd name="connsiteX1" fmla="*/ 710589 w 1456388"/>
                    <a:gd name="connsiteY1" fmla="*/ 208 h 1769704"/>
                    <a:gd name="connsiteX2" fmla="*/ 98 w 1456388"/>
                    <a:gd name="connsiteY2" fmla="*/ 740403 h 1769704"/>
                    <a:gd name="connsiteX3" fmla="*/ 225280 w 1456388"/>
                    <a:gd name="connsiteY3" fmla="*/ 1254762 h 1769704"/>
                    <a:gd name="connsiteX4" fmla="*/ 474171 w 1456388"/>
                    <a:gd name="connsiteY4" fmla="*/ 1755250 h 1769704"/>
                    <a:gd name="connsiteX5" fmla="*/ 474171 w 1456388"/>
                    <a:gd name="connsiteY5" fmla="*/ 1769704 h 1769704"/>
                    <a:gd name="connsiteX6" fmla="*/ 982215 w 1456388"/>
                    <a:gd name="connsiteY6" fmla="*/ 1769704 h 1769704"/>
                    <a:gd name="connsiteX7" fmla="*/ 982215 w 1456388"/>
                    <a:gd name="connsiteY7" fmla="*/ 1745038 h 1769704"/>
                    <a:gd name="connsiteX8" fmla="*/ 1228209 w 1456388"/>
                    <a:gd name="connsiteY8" fmla="*/ 1257505 h 1769704"/>
                    <a:gd name="connsiteX9" fmla="*/ 1456389 w 1456388"/>
                    <a:gd name="connsiteY9" fmla="*/ 728202 h 176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6388" h="1769704">
                      <a:moveTo>
                        <a:pt x="1456389" y="728202"/>
                      </a:moveTo>
                      <a:cubicBezTo>
                        <a:pt x="1456389" y="320170"/>
                        <a:pt x="1120800" y="-9479"/>
                        <a:pt x="710589" y="208"/>
                      </a:cubicBezTo>
                      <a:cubicBezTo>
                        <a:pt x="312892" y="9590"/>
                        <a:pt x="-6430" y="342642"/>
                        <a:pt x="98" y="740403"/>
                      </a:cubicBezTo>
                      <a:cubicBezTo>
                        <a:pt x="3418" y="942641"/>
                        <a:pt x="89201" y="1124802"/>
                        <a:pt x="225280" y="1254762"/>
                      </a:cubicBezTo>
                      <a:cubicBezTo>
                        <a:pt x="386720" y="1408955"/>
                        <a:pt x="474171" y="1531996"/>
                        <a:pt x="474171" y="1755250"/>
                      </a:cubicBezTo>
                      <a:lnTo>
                        <a:pt x="474171" y="1769704"/>
                      </a:lnTo>
                      <a:lnTo>
                        <a:pt x="982215" y="1769704"/>
                      </a:lnTo>
                      <a:lnTo>
                        <a:pt x="982215" y="1745038"/>
                      </a:lnTo>
                      <a:cubicBezTo>
                        <a:pt x="982215" y="1526162"/>
                        <a:pt x="1069107" y="1407820"/>
                        <a:pt x="1228209" y="1257505"/>
                      </a:cubicBezTo>
                      <a:cubicBezTo>
                        <a:pt x="1368709" y="1124777"/>
                        <a:pt x="1456389" y="936748"/>
                        <a:pt x="1456389" y="728202"/>
                      </a:cubicBezTo>
                      <a:close/>
                    </a:path>
                  </a:pathLst>
                </a:custGeom>
                <a:solidFill>
                  <a:srgbClr val="FFD54F"/>
                </a:solidFill>
                <a:ln w="6171" cap="flat">
                  <a:noFill/>
                  <a:prstDash val="solid"/>
                  <a:miter/>
                </a:ln>
                <a:effectLst/>
              </p:spPr>
              <p:txBody>
                <a:bodyPr rtlCol="0" anchor="ctr"/>
                <a:lstStyle/>
                <a:p>
                  <a:endParaRPr lang="fr-FR" dirty="0"/>
                </a:p>
              </p:txBody>
            </p:sp>
          </p:grpSp>
          <p:grpSp>
            <p:nvGrpSpPr>
              <p:cNvPr id="23" name="Google Shape;710;p32" descr="Une ampoule">
                <a:extLst>
                  <a:ext uri="{FF2B5EF4-FFF2-40B4-BE49-F238E27FC236}">
                    <a16:creationId xmlns:a16="http://schemas.microsoft.com/office/drawing/2014/main" id="{A514C66D-8CE9-1B47-B594-6F00EA1FB5B1}"/>
                  </a:ext>
                </a:extLst>
              </p:cNvPr>
              <p:cNvGrpSpPr/>
              <p:nvPr/>
            </p:nvGrpSpPr>
            <p:grpSpPr>
              <a:xfrm>
                <a:off x="1545600" y="1796101"/>
                <a:ext cx="869029" cy="634469"/>
                <a:chOff x="2168922" y="1944072"/>
                <a:chExt cx="869029" cy="634469"/>
              </a:xfrm>
              <a:solidFill>
                <a:srgbClr val="FFFFFF"/>
              </a:solidFill>
            </p:grpSpPr>
            <p:sp>
              <p:nvSpPr>
                <p:cNvPr id="25" name="Forme libre : forme 24">
                  <a:extLst>
                    <a:ext uri="{FF2B5EF4-FFF2-40B4-BE49-F238E27FC236}">
                      <a16:creationId xmlns:a16="http://schemas.microsoft.com/office/drawing/2014/main" id="{5F9F0A32-E0F7-0D64-01E6-1E1430871F3E}"/>
                    </a:ext>
                  </a:extLst>
                </p:cNvPr>
                <p:cNvSpPr/>
                <p:nvPr/>
              </p:nvSpPr>
              <p:spPr>
                <a:xfrm>
                  <a:off x="2247000" y="1944072"/>
                  <a:ext cx="556383" cy="342628"/>
                </a:xfrm>
                <a:custGeom>
                  <a:avLst/>
                  <a:gdLst>
                    <a:gd name="connsiteX0" fmla="*/ 25385 w 556383"/>
                    <a:gd name="connsiteY0" fmla="*/ 342629 h 342628"/>
                    <a:gd name="connsiteX1" fmla="*/ 12692 w 556383"/>
                    <a:gd name="connsiteY1" fmla="*/ 339208 h 342628"/>
                    <a:gd name="connsiteX2" fmla="*/ 3420 w 556383"/>
                    <a:gd name="connsiteY2" fmla="*/ 304500 h 342628"/>
                    <a:gd name="connsiteX3" fmla="*/ 530981 w 556383"/>
                    <a:gd name="connsiteY3" fmla="*/ 0 h 342628"/>
                    <a:gd name="connsiteX4" fmla="*/ 556384 w 556383"/>
                    <a:gd name="connsiteY4" fmla="*/ 25403 h 342628"/>
                    <a:gd name="connsiteX5" fmla="*/ 530981 w 556383"/>
                    <a:gd name="connsiteY5" fmla="*/ 50805 h 342628"/>
                    <a:gd name="connsiteX6" fmla="*/ 47400 w 556383"/>
                    <a:gd name="connsiteY6" fmla="*/ 329945 h 342628"/>
                    <a:gd name="connsiteX7" fmla="*/ 25385 w 556383"/>
                    <a:gd name="connsiteY7" fmla="*/ 342629 h 3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383" h="342628">
                      <a:moveTo>
                        <a:pt x="25385" y="342629"/>
                      </a:moveTo>
                      <a:cubicBezTo>
                        <a:pt x="21066" y="342629"/>
                        <a:pt x="16697" y="341528"/>
                        <a:pt x="12692" y="339208"/>
                      </a:cubicBezTo>
                      <a:cubicBezTo>
                        <a:pt x="541" y="332180"/>
                        <a:pt x="-3608" y="316642"/>
                        <a:pt x="3420" y="304500"/>
                      </a:cubicBezTo>
                      <a:cubicBezTo>
                        <a:pt x="112082" y="116674"/>
                        <a:pt x="314224" y="0"/>
                        <a:pt x="530981" y="0"/>
                      </a:cubicBezTo>
                      <a:cubicBezTo>
                        <a:pt x="545012" y="0"/>
                        <a:pt x="556384" y="11372"/>
                        <a:pt x="556384" y="25403"/>
                      </a:cubicBezTo>
                      <a:cubicBezTo>
                        <a:pt x="556384" y="39433"/>
                        <a:pt x="545012" y="50805"/>
                        <a:pt x="530981" y="50805"/>
                      </a:cubicBezTo>
                      <a:cubicBezTo>
                        <a:pt x="332302" y="50805"/>
                        <a:pt x="147002" y="157766"/>
                        <a:pt x="47400" y="329945"/>
                      </a:cubicBezTo>
                      <a:cubicBezTo>
                        <a:pt x="42692" y="338082"/>
                        <a:pt x="34157" y="342629"/>
                        <a:pt x="25385" y="342629"/>
                      </a:cubicBezTo>
                      <a:close/>
                    </a:path>
                  </a:pathLst>
                </a:custGeom>
                <a:solidFill>
                  <a:srgbClr val="FFFFFF"/>
                </a:solidFill>
                <a:ln w="6171"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C9364236-493F-F04C-CA2F-83538F214E4B}"/>
                    </a:ext>
                  </a:extLst>
                </p:cNvPr>
                <p:cNvSpPr/>
                <p:nvPr/>
              </p:nvSpPr>
              <p:spPr>
                <a:xfrm>
                  <a:off x="2168922" y="2377631"/>
                  <a:ext cx="70289" cy="200909"/>
                </a:xfrm>
                <a:custGeom>
                  <a:avLst/>
                  <a:gdLst>
                    <a:gd name="connsiteX0" fmla="*/ 25402 w 70289"/>
                    <a:gd name="connsiteY0" fmla="*/ 200910 h 200909"/>
                    <a:gd name="connsiteX1" fmla="*/ 0 w 70289"/>
                    <a:gd name="connsiteY1" fmla="*/ 175507 h 200909"/>
                    <a:gd name="connsiteX2" fmla="*/ 20330 w 70289"/>
                    <a:gd name="connsiteY2" fmla="*/ 18901 h 200909"/>
                    <a:gd name="connsiteX3" fmla="*/ 51397 w 70289"/>
                    <a:gd name="connsiteY3" fmla="*/ 865 h 200909"/>
                    <a:gd name="connsiteX4" fmla="*/ 69433 w 70289"/>
                    <a:gd name="connsiteY4" fmla="*/ 31933 h 200909"/>
                    <a:gd name="connsiteX5" fmla="*/ 50804 w 70289"/>
                    <a:gd name="connsiteY5" fmla="*/ 175507 h 200909"/>
                    <a:gd name="connsiteX6" fmla="*/ 25402 w 70289"/>
                    <a:gd name="connsiteY6" fmla="*/ 200910 h 20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89" h="200909">
                      <a:moveTo>
                        <a:pt x="25402" y="200910"/>
                      </a:moveTo>
                      <a:cubicBezTo>
                        <a:pt x="11372" y="200910"/>
                        <a:pt x="0" y="189538"/>
                        <a:pt x="0" y="175507"/>
                      </a:cubicBezTo>
                      <a:cubicBezTo>
                        <a:pt x="0" y="122425"/>
                        <a:pt x="6842" y="69731"/>
                        <a:pt x="20330" y="18901"/>
                      </a:cubicBezTo>
                      <a:cubicBezTo>
                        <a:pt x="23929" y="5336"/>
                        <a:pt x="37824" y="-2759"/>
                        <a:pt x="51397" y="865"/>
                      </a:cubicBezTo>
                      <a:cubicBezTo>
                        <a:pt x="64962" y="4464"/>
                        <a:pt x="73031" y="18368"/>
                        <a:pt x="69433" y="31933"/>
                      </a:cubicBezTo>
                      <a:cubicBezTo>
                        <a:pt x="57070" y="78512"/>
                        <a:pt x="50804" y="126828"/>
                        <a:pt x="50804" y="175507"/>
                      </a:cubicBezTo>
                      <a:cubicBezTo>
                        <a:pt x="50804" y="189530"/>
                        <a:pt x="39433" y="200910"/>
                        <a:pt x="25402" y="200910"/>
                      </a:cubicBezTo>
                      <a:close/>
                    </a:path>
                  </a:pathLst>
                </a:custGeom>
                <a:solidFill>
                  <a:srgbClr val="FFFFFF"/>
                </a:solidFill>
                <a:ln w="6171" cap="flat">
                  <a:noFill/>
                  <a:prstDash val="solid"/>
                  <a:miter/>
                </a:ln>
              </p:spPr>
              <p:txBody>
                <a:bodyPr rtlCol="0" anchor="ctr"/>
                <a:lstStyle/>
                <a:p>
                  <a:endParaRPr lang="fr-FR"/>
                </a:p>
              </p:txBody>
            </p:sp>
          </p:grpSp>
          <p:sp>
            <p:nvSpPr>
              <p:cNvPr id="24" name="Forme libre : forme 23">
                <a:extLst>
                  <a:ext uri="{FF2B5EF4-FFF2-40B4-BE49-F238E27FC236}">
                    <a16:creationId xmlns:a16="http://schemas.microsoft.com/office/drawing/2014/main" id="{13FF0F3E-3321-E6E1-EA1A-CB8B37F3F3A6}"/>
                  </a:ext>
                </a:extLst>
              </p:cNvPr>
              <p:cNvSpPr/>
              <p:nvPr/>
            </p:nvSpPr>
            <p:spPr>
              <a:xfrm>
                <a:off x="1766447" y="2576144"/>
                <a:ext cx="711261" cy="865378"/>
              </a:xfrm>
              <a:custGeom>
                <a:avLst/>
                <a:gdLst>
                  <a:gd name="connsiteX0" fmla="*/ 567315 w 711261"/>
                  <a:gd name="connsiteY0" fmla="*/ 0 h 865378"/>
                  <a:gd name="connsiteX1" fmla="*/ 423370 w 711261"/>
                  <a:gd name="connsiteY1" fmla="*/ 143948 h 865378"/>
                  <a:gd name="connsiteX2" fmla="*/ 423370 w 711261"/>
                  <a:gd name="connsiteY2" fmla="*/ 237894 h 865378"/>
                  <a:gd name="connsiteX3" fmla="*/ 287891 w 711261"/>
                  <a:gd name="connsiteY3" fmla="*/ 237894 h 865378"/>
                  <a:gd name="connsiteX4" fmla="*/ 287891 w 711261"/>
                  <a:gd name="connsiteY4" fmla="*/ 143948 h 865378"/>
                  <a:gd name="connsiteX5" fmla="*/ 143946 w 711261"/>
                  <a:gd name="connsiteY5" fmla="*/ 0 h 865378"/>
                  <a:gd name="connsiteX6" fmla="*/ 0 w 711261"/>
                  <a:gd name="connsiteY6" fmla="*/ 143948 h 865378"/>
                  <a:gd name="connsiteX7" fmla="*/ 143946 w 711261"/>
                  <a:gd name="connsiteY7" fmla="*/ 287895 h 865378"/>
                  <a:gd name="connsiteX8" fmla="*/ 237087 w 711261"/>
                  <a:gd name="connsiteY8" fmla="*/ 287895 h 865378"/>
                  <a:gd name="connsiteX9" fmla="*/ 237087 w 711261"/>
                  <a:gd name="connsiteY9" fmla="*/ 865379 h 865378"/>
                  <a:gd name="connsiteX10" fmla="*/ 287891 w 711261"/>
                  <a:gd name="connsiteY10" fmla="*/ 865379 h 865378"/>
                  <a:gd name="connsiteX11" fmla="*/ 287891 w 711261"/>
                  <a:gd name="connsiteY11" fmla="*/ 288699 h 865378"/>
                  <a:gd name="connsiteX12" fmla="*/ 423370 w 711261"/>
                  <a:gd name="connsiteY12" fmla="*/ 288699 h 865378"/>
                  <a:gd name="connsiteX13" fmla="*/ 423370 w 711261"/>
                  <a:gd name="connsiteY13" fmla="*/ 865379 h 865378"/>
                  <a:gd name="connsiteX14" fmla="*/ 474174 w 711261"/>
                  <a:gd name="connsiteY14" fmla="*/ 865379 h 865378"/>
                  <a:gd name="connsiteX15" fmla="*/ 474174 w 711261"/>
                  <a:gd name="connsiteY15" fmla="*/ 287895 h 865378"/>
                  <a:gd name="connsiteX16" fmla="*/ 567315 w 711261"/>
                  <a:gd name="connsiteY16" fmla="*/ 287895 h 865378"/>
                  <a:gd name="connsiteX17" fmla="*/ 711261 w 711261"/>
                  <a:gd name="connsiteY17" fmla="*/ 143948 h 865378"/>
                  <a:gd name="connsiteX18" fmla="*/ 567315 w 711261"/>
                  <a:gd name="connsiteY18" fmla="*/ 0 h 865378"/>
                  <a:gd name="connsiteX19" fmla="*/ 50804 w 711261"/>
                  <a:gd name="connsiteY19" fmla="*/ 143948 h 865378"/>
                  <a:gd name="connsiteX20" fmla="*/ 143946 w 711261"/>
                  <a:gd name="connsiteY20" fmla="*/ 50805 h 865378"/>
                  <a:gd name="connsiteX21" fmla="*/ 237087 w 711261"/>
                  <a:gd name="connsiteY21" fmla="*/ 143948 h 865378"/>
                  <a:gd name="connsiteX22" fmla="*/ 237087 w 711261"/>
                  <a:gd name="connsiteY22" fmla="*/ 237090 h 865378"/>
                  <a:gd name="connsiteX23" fmla="*/ 143946 w 711261"/>
                  <a:gd name="connsiteY23" fmla="*/ 237090 h 865378"/>
                  <a:gd name="connsiteX24" fmla="*/ 50804 w 711261"/>
                  <a:gd name="connsiteY24" fmla="*/ 143948 h 865378"/>
                  <a:gd name="connsiteX25" fmla="*/ 567315 w 711261"/>
                  <a:gd name="connsiteY25" fmla="*/ 237090 h 865378"/>
                  <a:gd name="connsiteX26" fmla="*/ 474174 w 711261"/>
                  <a:gd name="connsiteY26" fmla="*/ 237090 h 865378"/>
                  <a:gd name="connsiteX27" fmla="*/ 474174 w 711261"/>
                  <a:gd name="connsiteY27" fmla="*/ 143948 h 865378"/>
                  <a:gd name="connsiteX28" fmla="*/ 567315 w 711261"/>
                  <a:gd name="connsiteY28" fmla="*/ 50805 h 865378"/>
                  <a:gd name="connsiteX29" fmla="*/ 660457 w 711261"/>
                  <a:gd name="connsiteY29" fmla="*/ 143948 h 865378"/>
                  <a:gd name="connsiteX30" fmla="*/ 567315 w 711261"/>
                  <a:gd name="connsiteY30" fmla="*/ 237090 h 86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1261" h="865378">
                    <a:moveTo>
                      <a:pt x="567315" y="0"/>
                    </a:moveTo>
                    <a:cubicBezTo>
                      <a:pt x="487942" y="0"/>
                      <a:pt x="423370" y="64573"/>
                      <a:pt x="423370" y="143948"/>
                    </a:cubicBezTo>
                    <a:lnTo>
                      <a:pt x="423370" y="237894"/>
                    </a:lnTo>
                    <a:lnTo>
                      <a:pt x="287891" y="237894"/>
                    </a:lnTo>
                    <a:lnTo>
                      <a:pt x="287891" y="143948"/>
                    </a:lnTo>
                    <a:cubicBezTo>
                      <a:pt x="287891" y="64573"/>
                      <a:pt x="223319" y="0"/>
                      <a:pt x="143946" y="0"/>
                    </a:cubicBezTo>
                    <a:cubicBezTo>
                      <a:pt x="64572" y="0"/>
                      <a:pt x="0" y="64573"/>
                      <a:pt x="0" y="143948"/>
                    </a:cubicBezTo>
                    <a:cubicBezTo>
                      <a:pt x="0" y="223322"/>
                      <a:pt x="64572" y="287895"/>
                      <a:pt x="143946" y="287895"/>
                    </a:cubicBezTo>
                    <a:lnTo>
                      <a:pt x="237087" y="287895"/>
                    </a:lnTo>
                    <a:lnTo>
                      <a:pt x="237087" y="865379"/>
                    </a:lnTo>
                    <a:lnTo>
                      <a:pt x="287891" y="865379"/>
                    </a:lnTo>
                    <a:lnTo>
                      <a:pt x="287891" y="288699"/>
                    </a:lnTo>
                    <a:lnTo>
                      <a:pt x="423370" y="288699"/>
                    </a:lnTo>
                    <a:lnTo>
                      <a:pt x="423370" y="865379"/>
                    </a:lnTo>
                    <a:lnTo>
                      <a:pt x="474174" y="865379"/>
                    </a:lnTo>
                    <a:lnTo>
                      <a:pt x="474174" y="287895"/>
                    </a:lnTo>
                    <a:lnTo>
                      <a:pt x="567315" y="287895"/>
                    </a:lnTo>
                    <a:cubicBezTo>
                      <a:pt x="646689" y="287895"/>
                      <a:pt x="711261" y="223322"/>
                      <a:pt x="711261" y="143948"/>
                    </a:cubicBezTo>
                    <a:cubicBezTo>
                      <a:pt x="711261" y="64573"/>
                      <a:pt x="646689" y="0"/>
                      <a:pt x="567315" y="0"/>
                    </a:cubicBezTo>
                    <a:close/>
                    <a:moveTo>
                      <a:pt x="50804" y="143948"/>
                    </a:moveTo>
                    <a:cubicBezTo>
                      <a:pt x="50804" y="92592"/>
                      <a:pt x="92591" y="50805"/>
                      <a:pt x="143946" y="50805"/>
                    </a:cubicBezTo>
                    <a:cubicBezTo>
                      <a:pt x="195300" y="50805"/>
                      <a:pt x="237087" y="92592"/>
                      <a:pt x="237087" y="143948"/>
                    </a:cubicBezTo>
                    <a:lnTo>
                      <a:pt x="237087" y="237090"/>
                    </a:lnTo>
                    <a:lnTo>
                      <a:pt x="143946" y="237090"/>
                    </a:lnTo>
                    <a:cubicBezTo>
                      <a:pt x="92591" y="237090"/>
                      <a:pt x="50804" y="195303"/>
                      <a:pt x="50804" y="143948"/>
                    </a:cubicBezTo>
                    <a:close/>
                    <a:moveTo>
                      <a:pt x="567315" y="237090"/>
                    </a:moveTo>
                    <a:lnTo>
                      <a:pt x="474174" y="237090"/>
                    </a:lnTo>
                    <a:lnTo>
                      <a:pt x="474174" y="143948"/>
                    </a:lnTo>
                    <a:cubicBezTo>
                      <a:pt x="474174" y="92592"/>
                      <a:pt x="515961" y="50805"/>
                      <a:pt x="567315" y="50805"/>
                    </a:cubicBezTo>
                    <a:cubicBezTo>
                      <a:pt x="618670" y="50805"/>
                      <a:pt x="660457" y="92592"/>
                      <a:pt x="660457" y="143948"/>
                    </a:cubicBezTo>
                    <a:cubicBezTo>
                      <a:pt x="660457" y="195303"/>
                      <a:pt x="618670" y="237090"/>
                      <a:pt x="567315" y="237090"/>
                    </a:cubicBezTo>
                    <a:close/>
                  </a:path>
                </a:pathLst>
              </a:custGeom>
              <a:solidFill>
                <a:schemeClr val="tx2"/>
              </a:solidFill>
              <a:ln w="6171" cap="flat">
                <a:noFill/>
                <a:prstDash val="solid"/>
                <a:miter/>
              </a:ln>
            </p:spPr>
            <p:txBody>
              <a:bodyPr rtlCol="0" anchor="ctr"/>
              <a:lstStyle/>
              <a:p>
                <a:endParaRPr lang="fr-FR"/>
              </a:p>
            </p:txBody>
          </p:sp>
        </p:grpSp>
        <p:grpSp>
          <p:nvGrpSpPr>
            <p:cNvPr id="14" name="Groupe 13">
              <a:extLst>
                <a:ext uri="{FF2B5EF4-FFF2-40B4-BE49-F238E27FC236}">
                  <a16:creationId xmlns:a16="http://schemas.microsoft.com/office/drawing/2014/main" id="{D4C5FC51-58E9-B0DB-3EE9-7AB8B0EB3161}"/>
                </a:ext>
              </a:extLst>
            </p:cNvPr>
            <p:cNvGrpSpPr/>
            <p:nvPr/>
          </p:nvGrpSpPr>
          <p:grpSpPr>
            <a:xfrm>
              <a:off x="818098" y="1128201"/>
              <a:ext cx="2607957" cy="2235979"/>
              <a:chOff x="818098" y="1128201"/>
              <a:chExt cx="2607957" cy="2235979"/>
            </a:xfrm>
          </p:grpSpPr>
          <p:sp>
            <p:nvSpPr>
              <p:cNvPr id="15" name="Forme libre : forme 14">
                <a:extLst>
                  <a:ext uri="{FF2B5EF4-FFF2-40B4-BE49-F238E27FC236}">
                    <a16:creationId xmlns:a16="http://schemas.microsoft.com/office/drawing/2014/main" id="{36E863C0-2541-BC35-FD4E-CC22D1831721}"/>
                  </a:ext>
                </a:extLst>
              </p:cNvPr>
              <p:cNvSpPr/>
              <p:nvPr/>
            </p:nvSpPr>
            <p:spPr>
              <a:xfrm>
                <a:off x="2088207" y="1128201"/>
                <a:ext cx="67739" cy="220155"/>
              </a:xfrm>
              <a:custGeom>
                <a:avLst/>
                <a:gdLst>
                  <a:gd name="connsiteX0" fmla="*/ 33870 w 67739"/>
                  <a:gd name="connsiteY0" fmla="*/ 220155 h 220155"/>
                  <a:gd name="connsiteX1" fmla="*/ 0 w 67739"/>
                  <a:gd name="connsiteY1" fmla="*/ 186285 h 220155"/>
                  <a:gd name="connsiteX2" fmla="*/ 0 w 67739"/>
                  <a:gd name="connsiteY2" fmla="*/ 33870 h 220155"/>
                  <a:gd name="connsiteX3" fmla="*/ 33870 w 67739"/>
                  <a:gd name="connsiteY3" fmla="*/ 0 h 220155"/>
                  <a:gd name="connsiteX4" fmla="*/ 67739 w 67739"/>
                  <a:gd name="connsiteY4" fmla="*/ 33870 h 220155"/>
                  <a:gd name="connsiteX5" fmla="*/ 67739 w 67739"/>
                  <a:gd name="connsiteY5" fmla="*/ 186285 h 220155"/>
                  <a:gd name="connsiteX6" fmla="*/ 33870 w 67739"/>
                  <a:gd name="connsiteY6" fmla="*/ 220155 h 22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9" h="220155">
                    <a:moveTo>
                      <a:pt x="33870" y="220155"/>
                    </a:moveTo>
                    <a:cubicBezTo>
                      <a:pt x="15165" y="220155"/>
                      <a:pt x="0" y="204990"/>
                      <a:pt x="0" y="186285"/>
                    </a:cubicBezTo>
                    <a:lnTo>
                      <a:pt x="0" y="33870"/>
                    </a:lnTo>
                    <a:cubicBezTo>
                      <a:pt x="0" y="15165"/>
                      <a:pt x="15165" y="0"/>
                      <a:pt x="33870" y="0"/>
                    </a:cubicBezTo>
                    <a:cubicBezTo>
                      <a:pt x="52574" y="0"/>
                      <a:pt x="67739" y="15165"/>
                      <a:pt x="67739" y="33870"/>
                    </a:cubicBezTo>
                    <a:lnTo>
                      <a:pt x="67739" y="186285"/>
                    </a:lnTo>
                    <a:cubicBezTo>
                      <a:pt x="67739" y="204990"/>
                      <a:pt x="52574" y="220155"/>
                      <a:pt x="33870" y="220155"/>
                    </a:cubicBezTo>
                    <a:close/>
                  </a:path>
                </a:pathLst>
              </a:custGeom>
              <a:solidFill>
                <a:srgbClr val="FFD54F"/>
              </a:solidFill>
              <a:ln w="6171" cap="flat">
                <a:noFill/>
                <a:prstDash val="solid"/>
                <a:miter/>
              </a:ln>
              <a:effectLst/>
            </p:spPr>
            <p:txBody>
              <a:bodyPr rtlCol="0" anchor="ctr"/>
              <a:lstStyle/>
              <a:p>
                <a:endParaRPr lang="fr-FR"/>
              </a:p>
            </p:txBody>
          </p:sp>
          <p:sp>
            <p:nvSpPr>
              <p:cNvPr id="16" name="Forme libre : forme 15">
                <a:extLst>
                  <a:ext uri="{FF2B5EF4-FFF2-40B4-BE49-F238E27FC236}">
                    <a16:creationId xmlns:a16="http://schemas.microsoft.com/office/drawing/2014/main" id="{50081DBE-3774-45F2-B07B-AA2D390DC38B}"/>
                  </a:ext>
                </a:extLst>
              </p:cNvPr>
              <p:cNvSpPr/>
              <p:nvPr/>
            </p:nvSpPr>
            <p:spPr>
              <a:xfrm>
                <a:off x="1190094" y="1500216"/>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a:p>
            </p:txBody>
          </p:sp>
          <p:sp>
            <p:nvSpPr>
              <p:cNvPr id="17" name="Forme libre : forme 16">
                <a:extLst>
                  <a:ext uri="{FF2B5EF4-FFF2-40B4-BE49-F238E27FC236}">
                    <a16:creationId xmlns:a16="http://schemas.microsoft.com/office/drawing/2014/main" id="{7D3821D4-6191-003B-4356-F9049E3A0615}"/>
                  </a:ext>
                </a:extLst>
              </p:cNvPr>
              <p:cNvSpPr/>
              <p:nvPr/>
            </p:nvSpPr>
            <p:spPr>
              <a:xfrm>
                <a:off x="818098"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a:p>
            </p:txBody>
          </p:sp>
          <p:sp>
            <p:nvSpPr>
              <p:cNvPr id="18" name="Forme libre : forme 17">
                <a:extLst>
                  <a:ext uri="{FF2B5EF4-FFF2-40B4-BE49-F238E27FC236}">
                    <a16:creationId xmlns:a16="http://schemas.microsoft.com/office/drawing/2014/main" id="{3A11E4FC-699B-6617-782A-BADF6026FC02}"/>
                  </a:ext>
                </a:extLst>
              </p:cNvPr>
              <p:cNvSpPr/>
              <p:nvPr/>
            </p:nvSpPr>
            <p:spPr>
              <a:xfrm>
                <a:off x="1190103" y="3188670"/>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7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7" y="9920"/>
                    </a:lnTo>
                    <a:cubicBezTo>
                      <a:pt x="130925" y="-3307"/>
                      <a:pt x="152373" y="-3307"/>
                      <a:pt x="165599" y="9920"/>
                    </a:cubicBezTo>
                    <a:cubicBezTo>
                      <a:pt x="178833" y="23154"/>
                      <a:pt x="178833" y="44594"/>
                      <a:pt x="165599" y="57820"/>
                    </a:cubicBezTo>
                    <a:lnTo>
                      <a:pt x="57817" y="165595"/>
                    </a:lnTo>
                    <a:cubicBezTo>
                      <a:pt x="51204"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sp>
            <p:nvSpPr>
              <p:cNvPr id="19" name="Forme libre : forme 18">
                <a:extLst>
                  <a:ext uri="{FF2B5EF4-FFF2-40B4-BE49-F238E27FC236}">
                    <a16:creationId xmlns:a16="http://schemas.microsoft.com/office/drawing/2014/main" id="{109A061B-478A-8942-F1E0-E850BA4CA64E}"/>
                  </a:ext>
                </a:extLst>
              </p:cNvPr>
              <p:cNvSpPr/>
              <p:nvPr/>
            </p:nvSpPr>
            <p:spPr>
              <a:xfrm>
                <a:off x="2878527" y="3188670"/>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dirty="0"/>
              </a:p>
            </p:txBody>
          </p:sp>
          <p:sp>
            <p:nvSpPr>
              <p:cNvPr id="20" name="Forme libre : forme 19">
                <a:extLst>
                  <a:ext uri="{FF2B5EF4-FFF2-40B4-BE49-F238E27FC236}">
                    <a16:creationId xmlns:a16="http://schemas.microsoft.com/office/drawing/2014/main" id="{102007B2-A867-A0E5-B9FA-2FF2E5CF3377}"/>
                  </a:ext>
                </a:extLst>
              </p:cNvPr>
              <p:cNvSpPr/>
              <p:nvPr/>
            </p:nvSpPr>
            <p:spPr>
              <a:xfrm>
                <a:off x="3205903"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dirty="0"/>
              </a:p>
            </p:txBody>
          </p:sp>
          <p:sp>
            <p:nvSpPr>
              <p:cNvPr id="21" name="Forme libre : forme 20">
                <a:extLst>
                  <a:ext uri="{FF2B5EF4-FFF2-40B4-BE49-F238E27FC236}">
                    <a16:creationId xmlns:a16="http://schemas.microsoft.com/office/drawing/2014/main" id="{AFC26090-30B3-56E6-D456-04B638708C37}"/>
                  </a:ext>
                </a:extLst>
              </p:cNvPr>
              <p:cNvSpPr/>
              <p:nvPr/>
            </p:nvSpPr>
            <p:spPr>
              <a:xfrm>
                <a:off x="2878535" y="1500216"/>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8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8" y="9920"/>
                    </a:lnTo>
                    <a:cubicBezTo>
                      <a:pt x="130925" y="-3307"/>
                      <a:pt x="152373" y="-3307"/>
                      <a:pt x="165599" y="9920"/>
                    </a:cubicBezTo>
                    <a:cubicBezTo>
                      <a:pt x="178834" y="23154"/>
                      <a:pt x="178834" y="44594"/>
                      <a:pt x="165599" y="57820"/>
                    </a:cubicBezTo>
                    <a:lnTo>
                      <a:pt x="57817" y="165595"/>
                    </a:lnTo>
                    <a:cubicBezTo>
                      <a:pt x="51213"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grpSp>
      </p:grpSp>
    </p:spTree>
    <p:extLst>
      <p:ext uri="{BB962C8B-B14F-4D97-AF65-F5344CB8AC3E}">
        <p14:creationId xmlns:p14="http://schemas.microsoft.com/office/powerpoint/2010/main" val="147104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1E965AB8-D085-1814-A500-6B53EFF9554D}"/>
            </a:ext>
          </a:extLst>
        </p:cNvPr>
        <p:cNvGrpSpPr/>
        <p:nvPr/>
      </p:nvGrpSpPr>
      <p:grpSpPr>
        <a:xfrm>
          <a:off x="0" y="0"/>
          <a:ext cx="0" cy="0"/>
          <a:chOff x="0" y="0"/>
          <a:chExt cx="0" cy="0"/>
        </a:xfrm>
      </p:grpSpPr>
      <p:sp>
        <p:nvSpPr>
          <p:cNvPr id="48" name="Google Shape;709;p32">
            <a:extLst>
              <a:ext uri="{FF2B5EF4-FFF2-40B4-BE49-F238E27FC236}">
                <a16:creationId xmlns:a16="http://schemas.microsoft.com/office/drawing/2014/main" id="{F6DB31A5-C943-3BF3-4DFD-D652F96C879B}"/>
              </a:ext>
            </a:extLst>
          </p:cNvPr>
          <p:cNvSpPr txBox="1">
            <a:spLocks/>
          </p:cNvSpPr>
          <p:nvPr/>
        </p:nvSpPr>
        <p:spPr>
          <a:xfrm>
            <a:off x="5288862" y="141022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02</a:t>
            </a:r>
          </a:p>
        </p:txBody>
      </p:sp>
      <p:sp>
        <p:nvSpPr>
          <p:cNvPr id="49" name="Google Shape;708;p32">
            <a:extLst>
              <a:ext uri="{FF2B5EF4-FFF2-40B4-BE49-F238E27FC236}">
                <a16:creationId xmlns:a16="http://schemas.microsoft.com/office/drawing/2014/main" id="{F5C2E95E-BCB2-B45C-ECCE-4C52390F389B}"/>
              </a:ext>
            </a:extLst>
          </p:cNvPr>
          <p:cNvSpPr txBox="1">
            <a:spLocks/>
          </p:cNvSpPr>
          <p:nvPr/>
        </p:nvSpPr>
        <p:spPr>
          <a:xfrm>
            <a:off x="3364501" y="2571750"/>
            <a:ext cx="4946122" cy="151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Phase 0</a:t>
            </a:r>
            <a:endParaRPr lang="fr-FR" dirty="0"/>
          </a:p>
        </p:txBody>
      </p:sp>
    </p:spTree>
    <p:extLst>
      <p:ext uri="{BB962C8B-B14F-4D97-AF65-F5344CB8AC3E}">
        <p14:creationId xmlns:p14="http://schemas.microsoft.com/office/powerpoint/2010/main" val="1187400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C26A58C2-F36A-8F1C-2056-C3B814ACB8F8}"/>
            </a:ext>
          </a:extLst>
        </p:cNvPr>
        <p:cNvGrpSpPr/>
        <p:nvPr/>
      </p:nvGrpSpPr>
      <p:grpSpPr>
        <a:xfrm>
          <a:off x="0" y="0"/>
          <a:ext cx="0" cy="0"/>
          <a:chOff x="0" y="0"/>
          <a:chExt cx="0" cy="0"/>
        </a:xfrm>
      </p:grpSpPr>
      <p:sp>
        <p:nvSpPr>
          <p:cNvPr id="707" name="Google Shape;717;p33">
            <a:extLst>
              <a:ext uri="{FF2B5EF4-FFF2-40B4-BE49-F238E27FC236}">
                <a16:creationId xmlns:a16="http://schemas.microsoft.com/office/drawing/2014/main" id="{84B24EB6-EF34-3604-02E1-7F71100AD138}"/>
              </a:ext>
            </a:extLst>
          </p:cNvPr>
          <p:cNvSpPr txBox="1">
            <a:spLocks/>
          </p:cNvSpPr>
          <p:nvPr/>
        </p:nvSpPr>
        <p:spPr>
          <a:xfrm>
            <a:off x="4906990" y="3330210"/>
            <a:ext cx="3114610"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startAt="3"/>
            </a:pPr>
            <a:r>
              <a:rPr lang="fr-FR" dirty="0">
                <a:latin typeface="+mj-lt"/>
              </a:rPr>
              <a:t>Phase 3) Clôture </a:t>
            </a:r>
            <a:r>
              <a:rPr lang="fr-FR" dirty="0">
                <a:latin typeface="+mj-lt"/>
                <a:sym typeface="Wingdings" panose="05000000000000000000" pitchFamily="2" charset="2"/>
              </a:rPr>
              <a:t> CONCLURE</a:t>
            </a:r>
          </a:p>
        </p:txBody>
      </p:sp>
      <p:sp>
        <p:nvSpPr>
          <p:cNvPr id="706" name="Google Shape;717;p33">
            <a:extLst>
              <a:ext uri="{FF2B5EF4-FFF2-40B4-BE49-F238E27FC236}">
                <a16:creationId xmlns:a16="http://schemas.microsoft.com/office/drawing/2014/main" id="{962B125E-CB6B-8B5A-B61E-0AEC23AA6740}"/>
              </a:ext>
            </a:extLst>
          </p:cNvPr>
          <p:cNvSpPr txBox="1">
            <a:spLocks/>
          </p:cNvSpPr>
          <p:nvPr/>
        </p:nvSpPr>
        <p:spPr>
          <a:xfrm>
            <a:off x="4906990" y="3057534"/>
            <a:ext cx="3200690"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startAt="2"/>
            </a:pPr>
            <a:r>
              <a:rPr lang="fr-FR" dirty="0">
                <a:latin typeface="+mj-lt"/>
              </a:rPr>
              <a:t>Phase 2) Mise en œuvre </a:t>
            </a:r>
            <a:r>
              <a:rPr lang="fr-FR" dirty="0">
                <a:latin typeface="+mj-lt"/>
                <a:sym typeface="Wingdings" panose="05000000000000000000" pitchFamily="2" charset="2"/>
              </a:rPr>
              <a:t> CONDUIRE</a:t>
            </a:r>
          </a:p>
        </p:txBody>
      </p:sp>
      <p:sp>
        <p:nvSpPr>
          <p:cNvPr id="705" name="Google Shape;717;p33">
            <a:extLst>
              <a:ext uri="{FF2B5EF4-FFF2-40B4-BE49-F238E27FC236}">
                <a16:creationId xmlns:a16="http://schemas.microsoft.com/office/drawing/2014/main" id="{68EE1798-9C36-984E-3BA4-A2C01BE02EB4}"/>
              </a:ext>
            </a:extLst>
          </p:cNvPr>
          <p:cNvSpPr txBox="1">
            <a:spLocks/>
          </p:cNvSpPr>
          <p:nvPr/>
        </p:nvSpPr>
        <p:spPr>
          <a:xfrm>
            <a:off x="4907436" y="2780225"/>
            <a:ext cx="2925924"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a:pPr>
            <a:r>
              <a:rPr lang="fr-FR" dirty="0">
                <a:latin typeface="+mj-lt"/>
              </a:rPr>
              <a:t>Phase 1) Avant-Projet </a:t>
            </a:r>
            <a:r>
              <a:rPr lang="fr-FR" dirty="0">
                <a:latin typeface="+mj-lt"/>
                <a:sym typeface="Wingdings" panose="05000000000000000000" pitchFamily="2" charset="2"/>
              </a:rPr>
              <a:t> CADRER</a:t>
            </a:r>
          </a:p>
        </p:txBody>
      </p:sp>
      <p:sp>
        <p:nvSpPr>
          <p:cNvPr id="704" name="Google Shape;718;p33">
            <a:extLst>
              <a:ext uri="{FF2B5EF4-FFF2-40B4-BE49-F238E27FC236}">
                <a16:creationId xmlns:a16="http://schemas.microsoft.com/office/drawing/2014/main" id="{12A0267F-8759-9049-23FE-3E7AAC5FE091}"/>
              </a:ext>
            </a:extLst>
          </p:cNvPr>
          <p:cNvSpPr txBox="1">
            <a:spLocks/>
          </p:cNvSpPr>
          <p:nvPr/>
        </p:nvSpPr>
        <p:spPr>
          <a:xfrm>
            <a:off x="857491" y="2781773"/>
            <a:ext cx="4061462" cy="130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150000"/>
              </a:lnSpc>
            </a:pPr>
            <a:r>
              <a:rPr lang="fr-FR" dirty="0">
                <a:solidFill>
                  <a:srgbClr val="00B050"/>
                </a:solidFill>
                <a:latin typeface="+mj-lt"/>
              </a:rPr>
              <a:t>	</a:t>
            </a:r>
            <a:r>
              <a:rPr lang="fr-FR" dirty="0">
                <a:solidFill>
                  <a:srgbClr val="00B050"/>
                </a:solidFill>
                <a:latin typeface="+mj-lt"/>
                <a:sym typeface="Wingdings" panose="05000000000000000000" pitchFamily="2" charset="2"/>
              </a:rPr>
              <a:t> Projet étudiant</a:t>
            </a:r>
          </a:p>
          <a:p>
            <a:pPr marL="0" indent="0" algn="l" defTabSz="625475">
              <a:lnSpc>
                <a:spcPct val="150000"/>
              </a:lnSpc>
            </a:pPr>
            <a:r>
              <a:rPr lang="fr-FR" dirty="0">
                <a:solidFill>
                  <a:srgbClr val="00B050"/>
                </a:solidFill>
                <a:latin typeface="+mj-lt"/>
                <a:sym typeface="Wingdings" panose="05000000000000000000" pitchFamily="2" charset="2"/>
              </a:rPr>
              <a:t>	 500€ de fonds personnels max</a:t>
            </a:r>
          </a:p>
          <a:p>
            <a:pPr marL="0" indent="0" algn="l" defTabSz="625475">
              <a:lnSpc>
                <a:spcPct val="150000"/>
              </a:lnSpc>
              <a:tabLst>
                <a:tab pos="898525" algn="l"/>
              </a:tabLst>
            </a:pPr>
            <a:r>
              <a:rPr lang="fr-FR" dirty="0">
                <a:solidFill>
                  <a:srgbClr val="00B050"/>
                </a:solidFill>
                <a:latin typeface="+mj-lt"/>
                <a:sym typeface="Wingdings" panose="05000000000000000000" pitchFamily="2" charset="2"/>
              </a:rPr>
              <a:t>	 01 février au 20 juin 2025</a:t>
            </a:r>
          </a:p>
          <a:p>
            <a:pPr marL="0" indent="0" algn="l" defTabSz="625475">
              <a:lnSpc>
                <a:spcPct val="150000"/>
              </a:lnSpc>
              <a:tabLst>
                <a:tab pos="1790700" algn="l"/>
              </a:tabLst>
            </a:pPr>
            <a:r>
              <a:rPr lang="fr-FR" dirty="0">
                <a:solidFill>
                  <a:srgbClr val="00B050"/>
                </a:solidFill>
                <a:latin typeface="+mj-lt"/>
                <a:sym typeface="Wingdings" panose="05000000000000000000" pitchFamily="2" charset="2"/>
              </a:rPr>
              <a:t>	 </a:t>
            </a:r>
            <a:r>
              <a:rPr lang="fr-FR" dirty="0" err="1">
                <a:solidFill>
                  <a:srgbClr val="00B050"/>
                </a:solidFill>
                <a:latin typeface="+mj-lt"/>
                <a:sym typeface="Wingdings" panose="05000000000000000000" pitchFamily="2" charset="2"/>
              </a:rPr>
              <a:t>IUT+Professeurs+Joueurs</a:t>
            </a:r>
            <a:endParaRPr lang="fr-FR" dirty="0">
              <a:solidFill>
                <a:srgbClr val="00B050"/>
              </a:solidFill>
              <a:latin typeface="+mj-lt"/>
            </a:endParaRPr>
          </a:p>
        </p:txBody>
      </p:sp>
      <p:sp>
        <p:nvSpPr>
          <p:cNvPr id="14" name="Google Shape;709;p32">
            <a:extLst>
              <a:ext uri="{FF2B5EF4-FFF2-40B4-BE49-F238E27FC236}">
                <a16:creationId xmlns:a16="http://schemas.microsoft.com/office/drawing/2014/main" id="{578BACC3-E3F6-6AD2-8F85-8510BE438A38}"/>
              </a:ext>
            </a:extLst>
          </p:cNvPr>
          <p:cNvSpPr txBox="1">
            <a:spLocks/>
          </p:cNvSpPr>
          <p:nvPr/>
        </p:nvSpPr>
        <p:spPr>
          <a:xfrm>
            <a:off x="511121" y="305320"/>
            <a:ext cx="3307381"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02</a:t>
            </a:r>
          </a:p>
        </p:txBody>
      </p:sp>
      <p:sp>
        <p:nvSpPr>
          <p:cNvPr id="15" name="Google Shape;708;p32">
            <a:extLst>
              <a:ext uri="{FF2B5EF4-FFF2-40B4-BE49-F238E27FC236}">
                <a16:creationId xmlns:a16="http://schemas.microsoft.com/office/drawing/2014/main" id="{D27886A5-9AB1-4341-AA0C-DF46B3F449B3}"/>
              </a:ext>
            </a:extLst>
          </p:cNvPr>
          <p:cNvSpPr txBox="1">
            <a:spLocks/>
          </p:cNvSpPr>
          <p:nvPr/>
        </p:nvSpPr>
        <p:spPr>
          <a:xfrm>
            <a:off x="1726201" y="401762"/>
            <a:ext cx="1952670" cy="5659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Phase 0</a:t>
            </a:r>
          </a:p>
        </p:txBody>
      </p:sp>
      <p:sp>
        <p:nvSpPr>
          <p:cNvPr id="19" name="ZoneTexte 18">
            <a:extLst>
              <a:ext uri="{FF2B5EF4-FFF2-40B4-BE49-F238E27FC236}">
                <a16:creationId xmlns:a16="http://schemas.microsoft.com/office/drawing/2014/main" id="{2404D620-7FD1-ED13-1F4A-F4D21DCE9BDA}"/>
              </a:ext>
            </a:extLst>
          </p:cNvPr>
          <p:cNvSpPr txBox="1"/>
          <p:nvPr/>
        </p:nvSpPr>
        <p:spPr>
          <a:xfrm>
            <a:off x="4891750" y="381264"/>
            <a:ext cx="3901729" cy="646331"/>
          </a:xfrm>
          <a:prstGeom prst="rect">
            <a:avLst/>
          </a:prstGeom>
          <a:noFill/>
        </p:spPr>
        <p:txBody>
          <a:bodyPr wrap="square">
            <a:spAutoFit/>
          </a:bodyPr>
          <a:lstStyle/>
          <a:p>
            <a:pPr algn="ctr"/>
            <a:r>
              <a:rPr lang="fr-FR" sz="1800" b="0" i="0" u="none" strike="noStrike" baseline="0" dirty="0">
                <a:latin typeface="+mj-lt"/>
              </a:rPr>
              <a:t>« R1-03 Vie de l’entreprise : Introduction à la Gestion de Projet »</a:t>
            </a:r>
            <a:endParaRPr lang="fr-FR" sz="1800" dirty="0">
              <a:latin typeface="+mj-lt"/>
            </a:endParaRPr>
          </a:p>
        </p:txBody>
      </p:sp>
      <p:grpSp>
        <p:nvGrpSpPr>
          <p:cNvPr id="29" name="Groupe 28">
            <a:extLst>
              <a:ext uri="{FF2B5EF4-FFF2-40B4-BE49-F238E27FC236}">
                <a16:creationId xmlns:a16="http://schemas.microsoft.com/office/drawing/2014/main" id="{A03CEE41-9747-8F62-4452-10543EDDB2FA}"/>
              </a:ext>
            </a:extLst>
          </p:cNvPr>
          <p:cNvGrpSpPr/>
          <p:nvPr/>
        </p:nvGrpSpPr>
        <p:grpSpPr>
          <a:xfrm>
            <a:off x="4160091" y="305320"/>
            <a:ext cx="758862" cy="758862"/>
            <a:chOff x="1794065" y="2074585"/>
            <a:chExt cx="672300" cy="672300"/>
          </a:xfrm>
        </p:grpSpPr>
        <p:sp>
          <p:nvSpPr>
            <p:cNvPr id="20" name="Google Shape;754;p34">
              <a:extLst>
                <a:ext uri="{FF2B5EF4-FFF2-40B4-BE49-F238E27FC236}">
                  <a16:creationId xmlns:a16="http://schemas.microsoft.com/office/drawing/2014/main" id="{3A8BE623-4279-6F25-E329-1F7C030B9E88}"/>
                </a:ext>
              </a:extLst>
            </p:cNvPr>
            <p:cNvSpPr/>
            <p:nvPr/>
          </p:nvSpPr>
          <p:spPr>
            <a:xfrm>
              <a:off x="1794065" y="207458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1" name="Google Shape;11039;p64">
              <a:extLst>
                <a:ext uri="{FF2B5EF4-FFF2-40B4-BE49-F238E27FC236}">
                  <a16:creationId xmlns:a16="http://schemas.microsoft.com/office/drawing/2014/main" id="{7DB1467B-69B4-B57D-24DA-AE68BE92AFA7}"/>
                </a:ext>
              </a:extLst>
            </p:cNvPr>
            <p:cNvGrpSpPr/>
            <p:nvPr/>
          </p:nvGrpSpPr>
          <p:grpSpPr>
            <a:xfrm>
              <a:off x="1967422" y="2147855"/>
              <a:ext cx="394778" cy="480040"/>
              <a:chOff x="1767069" y="3360146"/>
              <a:chExt cx="286324" cy="348163"/>
            </a:xfrm>
            <a:solidFill>
              <a:srgbClr val="27263D"/>
            </a:solidFill>
          </p:grpSpPr>
          <p:sp>
            <p:nvSpPr>
              <p:cNvPr id="22" name="Google Shape;11040;p64">
                <a:extLst>
                  <a:ext uri="{FF2B5EF4-FFF2-40B4-BE49-F238E27FC236}">
                    <a16:creationId xmlns:a16="http://schemas.microsoft.com/office/drawing/2014/main" id="{01A67EEF-D7AB-0C36-40B4-D956751113A6}"/>
                  </a:ext>
                </a:extLst>
              </p:cNvPr>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41;p64">
                <a:extLst>
                  <a:ext uri="{FF2B5EF4-FFF2-40B4-BE49-F238E27FC236}">
                    <a16:creationId xmlns:a16="http://schemas.microsoft.com/office/drawing/2014/main" id="{63120D7A-3655-A7E9-70BC-112B9A7203FB}"/>
                  </a:ext>
                </a:extLst>
              </p:cNvPr>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42;p64">
                <a:extLst>
                  <a:ext uri="{FF2B5EF4-FFF2-40B4-BE49-F238E27FC236}">
                    <a16:creationId xmlns:a16="http://schemas.microsoft.com/office/drawing/2014/main" id="{5BED4606-7F56-E02F-C74A-EFB17D4F7054}"/>
                  </a:ext>
                </a:extLst>
              </p:cNvPr>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43;p64">
                <a:extLst>
                  <a:ext uri="{FF2B5EF4-FFF2-40B4-BE49-F238E27FC236}">
                    <a16:creationId xmlns:a16="http://schemas.microsoft.com/office/drawing/2014/main" id="{198EE068-709F-473F-DC28-F845E606CE9C}"/>
                  </a:ext>
                </a:extLst>
              </p:cNvPr>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044;p64">
                <a:extLst>
                  <a:ext uri="{FF2B5EF4-FFF2-40B4-BE49-F238E27FC236}">
                    <a16:creationId xmlns:a16="http://schemas.microsoft.com/office/drawing/2014/main" id="{E97113F9-5925-D468-60C1-A4006B75A7E0}"/>
                  </a:ext>
                </a:extLst>
              </p:cNvPr>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045;p64">
                <a:extLst>
                  <a:ext uri="{FF2B5EF4-FFF2-40B4-BE49-F238E27FC236}">
                    <a16:creationId xmlns:a16="http://schemas.microsoft.com/office/drawing/2014/main" id="{0BADC4FA-7671-794D-07C2-DEF15F69396C}"/>
                  </a:ext>
                </a:extLst>
              </p:cNvPr>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46;p64">
                <a:extLst>
                  <a:ext uri="{FF2B5EF4-FFF2-40B4-BE49-F238E27FC236}">
                    <a16:creationId xmlns:a16="http://schemas.microsoft.com/office/drawing/2014/main" id="{6F9849D5-66DE-569B-01D6-D84B205E31EA}"/>
                  </a:ext>
                </a:extLst>
              </p:cNvPr>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Google Shape;715;p33">
            <a:extLst>
              <a:ext uri="{FF2B5EF4-FFF2-40B4-BE49-F238E27FC236}">
                <a16:creationId xmlns:a16="http://schemas.microsoft.com/office/drawing/2014/main" id="{A75D1557-17D4-432E-B8DD-95ECFD9C8AFD}"/>
              </a:ext>
            </a:extLst>
          </p:cNvPr>
          <p:cNvSpPr txBox="1">
            <a:spLocks/>
          </p:cNvSpPr>
          <p:nvPr/>
        </p:nvSpPr>
        <p:spPr>
          <a:xfrm>
            <a:off x="4718746" y="2407925"/>
            <a:ext cx="33033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dirty="0"/>
              <a:t>Cycle de vie du projet</a:t>
            </a:r>
          </a:p>
        </p:txBody>
      </p:sp>
      <p:sp>
        <p:nvSpPr>
          <p:cNvPr id="35" name="Google Shape;719;p33">
            <a:extLst>
              <a:ext uri="{FF2B5EF4-FFF2-40B4-BE49-F238E27FC236}">
                <a16:creationId xmlns:a16="http://schemas.microsoft.com/office/drawing/2014/main" id="{23AF2873-FC01-8843-DD36-2B9B565D8336}"/>
              </a:ext>
            </a:extLst>
          </p:cNvPr>
          <p:cNvSpPr txBox="1">
            <a:spLocks noGrp="1"/>
          </p:cNvSpPr>
          <p:nvPr>
            <p:ph type="subTitle" idx="3"/>
          </p:nvPr>
        </p:nvSpPr>
        <p:spPr>
          <a:xfrm>
            <a:off x="1121950" y="2407925"/>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latin typeface="Schibsted Grotesk SemiBold" panose="020B0604020202020204" charset="0"/>
                <a:cs typeface="Schibsted Grotesk SemiBold" panose="020B0604020202020204" charset="0"/>
              </a:rPr>
              <a:t>Contraintes majeures</a:t>
            </a:r>
            <a:endParaRPr sz="1800" dirty="0">
              <a:latin typeface="Schibsted Grotesk SemiBold" panose="020B0604020202020204" charset="0"/>
              <a:cs typeface="Schibsted Grotesk SemiBold" panose="020B0604020202020204" charset="0"/>
            </a:endParaRPr>
          </a:p>
        </p:txBody>
      </p:sp>
      <p:grpSp>
        <p:nvGrpSpPr>
          <p:cNvPr id="713" name="Groupe 712">
            <a:extLst>
              <a:ext uri="{FF2B5EF4-FFF2-40B4-BE49-F238E27FC236}">
                <a16:creationId xmlns:a16="http://schemas.microsoft.com/office/drawing/2014/main" id="{21C49AF5-831A-6732-BD7D-9AE0CCFA41D5}"/>
              </a:ext>
            </a:extLst>
          </p:cNvPr>
          <p:cNvGrpSpPr/>
          <p:nvPr/>
        </p:nvGrpSpPr>
        <p:grpSpPr>
          <a:xfrm>
            <a:off x="2437450" y="1615450"/>
            <a:ext cx="672300" cy="672300"/>
            <a:chOff x="2437450" y="1615450"/>
            <a:chExt cx="672300" cy="672300"/>
          </a:xfrm>
        </p:grpSpPr>
        <p:sp>
          <p:nvSpPr>
            <p:cNvPr id="36" name="Google Shape;720;p33">
              <a:extLst>
                <a:ext uri="{FF2B5EF4-FFF2-40B4-BE49-F238E27FC236}">
                  <a16:creationId xmlns:a16="http://schemas.microsoft.com/office/drawing/2014/main" id="{7D53C3B2-31B4-1370-6C6A-B75942BC95B5}"/>
                </a:ext>
              </a:extLst>
            </p:cNvPr>
            <p:cNvSpPr/>
            <p:nvPr/>
          </p:nvSpPr>
          <p:spPr>
            <a:xfrm>
              <a:off x="2437450"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59" name="Google Shape;9606;p61">
              <a:extLst>
                <a:ext uri="{FF2B5EF4-FFF2-40B4-BE49-F238E27FC236}">
                  <a16:creationId xmlns:a16="http://schemas.microsoft.com/office/drawing/2014/main" id="{94FAD1B8-F551-9A13-DF93-96789A3B9040}"/>
                </a:ext>
              </a:extLst>
            </p:cNvPr>
            <p:cNvGrpSpPr/>
            <p:nvPr/>
          </p:nvGrpSpPr>
          <p:grpSpPr>
            <a:xfrm>
              <a:off x="2537300" y="1741746"/>
              <a:ext cx="472600" cy="419708"/>
              <a:chOff x="3584280" y="3699191"/>
              <a:chExt cx="358069" cy="317995"/>
            </a:xfrm>
            <a:solidFill>
              <a:srgbClr val="27263D"/>
            </a:solidFill>
          </p:grpSpPr>
          <p:sp>
            <p:nvSpPr>
              <p:cNvPr id="60" name="Google Shape;9607;p61">
                <a:extLst>
                  <a:ext uri="{FF2B5EF4-FFF2-40B4-BE49-F238E27FC236}">
                    <a16:creationId xmlns:a16="http://schemas.microsoft.com/office/drawing/2014/main" id="{B3F7F805-E814-ED8B-BDAA-9FA9AB1ECBEF}"/>
                  </a:ext>
                </a:extLst>
              </p:cNvPr>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608;p61">
                <a:extLst>
                  <a:ext uri="{FF2B5EF4-FFF2-40B4-BE49-F238E27FC236}">
                    <a16:creationId xmlns:a16="http://schemas.microsoft.com/office/drawing/2014/main" id="{3738168D-A26B-6214-95E3-BC7DD2A769EA}"/>
                  </a:ext>
                </a:extLst>
              </p:cNvPr>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609;p61">
                <a:extLst>
                  <a:ext uri="{FF2B5EF4-FFF2-40B4-BE49-F238E27FC236}">
                    <a16:creationId xmlns:a16="http://schemas.microsoft.com/office/drawing/2014/main" id="{96AE5FFC-C9B6-41AA-37BA-9E5FA4F47DCC}"/>
                  </a:ext>
                </a:extLst>
              </p:cNvPr>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610;p61">
                <a:extLst>
                  <a:ext uri="{FF2B5EF4-FFF2-40B4-BE49-F238E27FC236}">
                    <a16:creationId xmlns:a16="http://schemas.microsoft.com/office/drawing/2014/main" id="{93C8D46A-A833-54B7-78C5-9A724A53C2B5}"/>
                  </a:ext>
                </a:extLst>
              </p:cNvPr>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 name="Groupe 713">
            <a:extLst>
              <a:ext uri="{FF2B5EF4-FFF2-40B4-BE49-F238E27FC236}">
                <a16:creationId xmlns:a16="http://schemas.microsoft.com/office/drawing/2014/main" id="{571AAFA6-D3F7-B873-7456-267999ADBEBB}"/>
              </a:ext>
            </a:extLst>
          </p:cNvPr>
          <p:cNvGrpSpPr/>
          <p:nvPr/>
        </p:nvGrpSpPr>
        <p:grpSpPr>
          <a:xfrm>
            <a:off x="6034228" y="1615450"/>
            <a:ext cx="672300" cy="646331"/>
            <a:chOff x="6034228" y="1615450"/>
            <a:chExt cx="672300" cy="646331"/>
          </a:xfrm>
        </p:grpSpPr>
        <p:sp>
          <p:nvSpPr>
            <p:cNvPr id="58" name="Google Shape;720;p33">
              <a:extLst>
                <a:ext uri="{FF2B5EF4-FFF2-40B4-BE49-F238E27FC236}">
                  <a16:creationId xmlns:a16="http://schemas.microsoft.com/office/drawing/2014/main" id="{2CD09EAD-3B15-680B-E7D2-8CC6190B1844}"/>
                </a:ext>
              </a:extLst>
            </p:cNvPr>
            <p:cNvSpPr/>
            <p:nvPr/>
          </p:nvSpPr>
          <p:spPr>
            <a:xfrm>
              <a:off x="6034228" y="1615450"/>
              <a:ext cx="672300" cy="64633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708" name="Google Shape;1746;p55">
              <a:extLst>
                <a:ext uri="{FF2B5EF4-FFF2-40B4-BE49-F238E27FC236}">
                  <a16:creationId xmlns:a16="http://schemas.microsoft.com/office/drawing/2014/main" id="{4502606C-B6F5-5E47-0914-6275D571631B}"/>
                </a:ext>
              </a:extLst>
            </p:cNvPr>
            <p:cNvGrpSpPr/>
            <p:nvPr/>
          </p:nvGrpSpPr>
          <p:grpSpPr>
            <a:xfrm>
              <a:off x="6126596" y="1705800"/>
              <a:ext cx="487564" cy="456680"/>
              <a:chOff x="4721450" y="1509475"/>
              <a:chExt cx="79350" cy="74325"/>
            </a:xfrm>
            <a:noFill/>
          </p:grpSpPr>
          <p:sp>
            <p:nvSpPr>
              <p:cNvPr id="709" name="Google Shape;1747;p55">
                <a:extLst>
                  <a:ext uri="{FF2B5EF4-FFF2-40B4-BE49-F238E27FC236}">
                    <a16:creationId xmlns:a16="http://schemas.microsoft.com/office/drawing/2014/main" id="{A78AC79F-2DE7-1D91-7A01-A1EB1FB33243}"/>
                  </a:ext>
                </a:extLst>
              </p:cNvPr>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748;p55">
                <a:extLst>
                  <a:ext uri="{FF2B5EF4-FFF2-40B4-BE49-F238E27FC236}">
                    <a16:creationId xmlns:a16="http://schemas.microsoft.com/office/drawing/2014/main" id="{1FA0FDCD-54C1-568D-0780-38C16DCEABC4}"/>
                  </a:ext>
                </a:extLst>
              </p:cNvPr>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749;p55">
                <a:extLst>
                  <a:ext uri="{FF2B5EF4-FFF2-40B4-BE49-F238E27FC236}">
                    <a16:creationId xmlns:a16="http://schemas.microsoft.com/office/drawing/2014/main" id="{C445276E-2F71-1892-D996-82CD34BD3E1D}"/>
                  </a:ext>
                </a:extLst>
              </p:cNvPr>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1750;p55">
                <a:extLst>
                  <a:ext uri="{FF2B5EF4-FFF2-40B4-BE49-F238E27FC236}">
                    <a16:creationId xmlns:a16="http://schemas.microsoft.com/office/drawing/2014/main" id="{F80F2F46-24E9-74F4-C6FF-948DBA471BF8}"/>
                  </a:ext>
                </a:extLst>
              </p:cNvPr>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2" name="Google Shape;718;p33">
            <a:extLst>
              <a:ext uri="{FF2B5EF4-FFF2-40B4-BE49-F238E27FC236}">
                <a16:creationId xmlns:a16="http://schemas.microsoft.com/office/drawing/2014/main" id="{3C9A30D4-E063-7BCB-FAA1-259CE532988C}"/>
              </a:ext>
            </a:extLst>
          </p:cNvPr>
          <p:cNvSpPr txBox="1">
            <a:spLocks/>
          </p:cNvSpPr>
          <p:nvPr/>
        </p:nvSpPr>
        <p:spPr>
          <a:xfrm>
            <a:off x="1343330" y="2780225"/>
            <a:ext cx="2925924" cy="130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lgn="l">
              <a:lnSpc>
                <a:spcPct val="150000"/>
              </a:lnSpc>
              <a:buFont typeface="Arial" panose="020B0604020202020204" pitchFamily="34" charset="0"/>
              <a:buChar char="•"/>
            </a:pPr>
            <a:r>
              <a:rPr lang="fr-FR" dirty="0">
                <a:latin typeface="+mj-lt"/>
              </a:rPr>
              <a:t>Grandeur</a:t>
            </a:r>
          </a:p>
          <a:p>
            <a:pPr marL="171450" indent="-171450" algn="l">
              <a:lnSpc>
                <a:spcPct val="150000"/>
              </a:lnSpc>
              <a:buFont typeface="Arial" panose="020B0604020202020204" pitchFamily="34" charset="0"/>
              <a:buChar char="•"/>
            </a:pPr>
            <a:r>
              <a:rPr lang="fr-FR" dirty="0">
                <a:latin typeface="+mj-lt"/>
              </a:rPr>
              <a:t>Coût</a:t>
            </a:r>
          </a:p>
          <a:p>
            <a:pPr marL="171450" indent="-171450" algn="l">
              <a:lnSpc>
                <a:spcPct val="150000"/>
              </a:lnSpc>
              <a:buFont typeface="Arial" panose="020B0604020202020204" pitchFamily="34" charset="0"/>
              <a:buChar char="•"/>
            </a:pPr>
            <a:r>
              <a:rPr lang="fr-FR" dirty="0">
                <a:latin typeface="+mj-lt"/>
              </a:rPr>
              <a:t>Planning</a:t>
            </a:r>
          </a:p>
          <a:p>
            <a:pPr marL="171450" indent="-171450" algn="l">
              <a:lnSpc>
                <a:spcPct val="150000"/>
              </a:lnSpc>
              <a:buFont typeface="Arial" panose="020B0604020202020204" pitchFamily="34" charset="0"/>
              <a:buChar char="•"/>
            </a:pPr>
            <a:r>
              <a:rPr lang="fr-FR" dirty="0">
                <a:latin typeface="+mj-lt"/>
              </a:rPr>
              <a:t>Satisfaction de client</a:t>
            </a:r>
          </a:p>
        </p:txBody>
      </p:sp>
    </p:spTree>
    <p:extLst>
      <p:ext uri="{BB962C8B-B14F-4D97-AF65-F5344CB8AC3E}">
        <p14:creationId xmlns:p14="http://schemas.microsoft.com/office/powerpoint/2010/main" val="1493404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Effect transition="in" filter="fade">
                                      <p:cBhvr>
                                        <p:cTn id="18" dur="500"/>
                                        <p:tgtEl>
                                          <p:spTgt spid="713"/>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742"/>
                                        </p:tgtEl>
                                        <p:attrNameLst>
                                          <p:attrName>style.visibility</p:attrName>
                                        </p:attrNameLst>
                                      </p:cBhvr>
                                      <p:to>
                                        <p:strVal val="visible"/>
                                      </p:to>
                                    </p:set>
                                    <p:animEffect transition="in" filter="fade">
                                      <p:cBhvr>
                                        <p:cTn id="21" dur="500"/>
                                        <p:tgtEl>
                                          <p:spTgt spid="7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xEl>
                                              <p:pRg st="0" end="0"/>
                                            </p:txEl>
                                          </p:spTgt>
                                        </p:tgtEl>
                                        <p:attrNameLst>
                                          <p:attrName>style.visibility</p:attrName>
                                        </p:attrNameLst>
                                      </p:cBhvr>
                                      <p:to>
                                        <p:strVal val="visible"/>
                                      </p:to>
                                    </p:set>
                                    <p:animEffect transition="in" filter="fade">
                                      <p:cBhvr>
                                        <p:cTn id="24" dur="500"/>
                                        <p:tgtEl>
                                          <p:spTgt spid="3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8.33333E-7 -3.95062E-6 L -0.0526 0.00093 " pathEditMode="relative" rAng="0" ptsTypes="AA">
                                      <p:cBhvr>
                                        <p:cTn id="28" dur="1000" fill="hold"/>
                                        <p:tgtEl>
                                          <p:spTgt spid="742"/>
                                        </p:tgtEl>
                                        <p:attrNameLst>
                                          <p:attrName>ppt_x</p:attrName>
                                          <p:attrName>ppt_y</p:attrName>
                                        </p:attrNameLst>
                                      </p:cBhvr>
                                      <p:rCtr x="-2639" y="31"/>
                                    </p:animMotion>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704"/>
                                        </p:tgtEl>
                                        <p:attrNameLst>
                                          <p:attrName>style.visibility</p:attrName>
                                        </p:attrNameLst>
                                      </p:cBhvr>
                                      <p:to>
                                        <p:strVal val="visible"/>
                                      </p:to>
                                    </p:set>
                                    <p:animEffect transition="in" filter="fade">
                                      <p:cBhvr>
                                        <p:cTn id="32" dur="500"/>
                                        <p:tgtEl>
                                          <p:spTgt spid="7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14"/>
                                        </p:tgtEl>
                                        <p:attrNameLst>
                                          <p:attrName>style.visibility</p:attrName>
                                        </p:attrNameLst>
                                      </p:cBhvr>
                                      <p:to>
                                        <p:strVal val="visible"/>
                                      </p:to>
                                    </p:set>
                                    <p:animEffect transition="in" filter="fade">
                                      <p:cBhvr>
                                        <p:cTn id="37" dur="500"/>
                                        <p:tgtEl>
                                          <p:spTgt spid="7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5"/>
                                        </p:tgtEl>
                                        <p:attrNameLst>
                                          <p:attrName>style.visibility</p:attrName>
                                        </p:attrNameLst>
                                      </p:cBhvr>
                                      <p:to>
                                        <p:strVal val="visible"/>
                                      </p:to>
                                    </p:set>
                                    <p:animEffect transition="in" filter="fade">
                                      <p:cBhvr>
                                        <p:cTn id="43" dur="500"/>
                                        <p:tgtEl>
                                          <p:spTgt spid="70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06"/>
                                        </p:tgtEl>
                                        <p:attrNameLst>
                                          <p:attrName>style.visibility</p:attrName>
                                        </p:attrNameLst>
                                      </p:cBhvr>
                                      <p:to>
                                        <p:strVal val="visible"/>
                                      </p:to>
                                    </p:set>
                                    <p:animEffect transition="in" filter="fade">
                                      <p:cBhvr>
                                        <p:cTn id="46" dur="500"/>
                                        <p:tgtEl>
                                          <p:spTgt spid="70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7"/>
                                        </p:tgtEl>
                                        <p:attrNameLst>
                                          <p:attrName>style.visibility</p:attrName>
                                        </p:attrNameLst>
                                      </p:cBhvr>
                                      <p:to>
                                        <p:strVal val="visible"/>
                                      </p:to>
                                    </p:set>
                                    <p:animEffect transition="in" filter="fade">
                                      <p:cBhvr>
                                        <p:cTn id="49" dur="500"/>
                                        <p:tgtEl>
                                          <p:spTgt spid="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p:bldP spid="706" grpId="0"/>
      <p:bldP spid="705" grpId="0"/>
      <p:bldP spid="704" grpId="0"/>
      <p:bldP spid="19" grpId="0"/>
      <p:bldP spid="32" grpId="0"/>
      <p:bldP spid="35" grpId="0" build="p"/>
      <p:bldP spid="742" grpId="0"/>
      <p:bldP spid="74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42C4A20D-65CD-2488-C59D-0BBCD0F26669}"/>
            </a:ext>
          </a:extLst>
        </p:cNvPr>
        <p:cNvGrpSpPr/>
        <p:nvPr/>
      </p:nvGrpSpPr>
      <p:grpSpPr>
        <a:xfrm>
          <a:off x="0" y="0"/>
          <a:ext cx="0" cy="0"/>
          <a:chOff x="0" y="0"/>
          <a:chExt cx="0" cy="0"/>
        </a:xfrm>
      </p:grpSpPr>
      <p:sp>
        <p:nvSpPr>
          <p:cNvPr id="707" name="Google Shape;717;p33">
            <a:extLst>
              <a:ext uri="{FF2B5EF4-FFF2-40B4-BE49-F238E27FC236}">
                <a16:creationId xmlns:a16="http://schemas.microsoft.com/office/drawing/2014/main" id="{189D5ABC-A31A-55D6-DD57-6F1B7FD2E6FD}"/>
              </a:ext>
            </a:extLst>
          </p:cNvPr>
          <p:cNvSpPr txBox="1">
            <a:spLocks/>
          </p:cNvSpPr>
          <p:nvPr/>
        </p:nvSpPr>
        <p:spPr>
          <a:xfrm>
            <a:off x="701849" y="3733486"/>
            <a:ext cx="3114610"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startAt="3"/>
            </a:pPr>
            <a:r>
              <a:rPr lang="fr-FR" dirty="0">
                <a:latin typeface="+mj-lt"/>
              </a:rPr>
              <a:t>Phase 3) Clôture </a:t>
            </a:r>
            <a:r>
              <a:rPr lang="fr-FR" dirty="0">
                <a:latin typeface="+mj-lt"/>
                <a:sym typeface="Wingdings" panose="05000000000000000000" pitchFamily="2" charset="2"/>
              </a:rPr>
              <a:t> CONCLURE</a:t>
            </a:r>
          </a:p>
        </p:txBody>
      </p:sp>
      <p:sp>
        <p:nvSpPr>
          <p:cNvPr id="706" name="Google Shape;717;p33">
            <a:extLst>
              <a:ext uri="{FF2B5EF4-FFF2-40B4-BE49-F238E27FC236}">
                <a16:creationId xmlns:a16="http://schemas.microsoft.com/office/drawing/2014/main" id="{6CC1B166-9017-06CE-A102-162B62A9AF43}"/>
              </a:ext>
            </a:extLst>
          </p:cNvPr>
          <p:cNvSpPr txBox="1">
            <a:spLocks/>
          </p:cNvSpPr>
          <p:nvPr/>
        </p:nvSpPr>
        <p:spPr>
          <a:xfrm>
            <a:off x="701849" y="2471301"/>
            <a:ext cx="3307380"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startAt="2"/>
            </a:pPr>
            <a:r>
              <a:rPr lang="fr-FR" dirty="0">
                <a:latin typeface="+mj-lt"/>
              </a:rPr>
              <a:t>Phase 2) Mise en œuvre </a:t>
            </a:r>
            <a:r>
              <a:rPr lang="fr-FR" dirty="0">
                <a:latin typeface="+mj-lt"/>
                <a:sym typeface="Wingdings" panose="05000000000000000000" pitchFamily="2" charset="2"/>
              </a:rPr>
              <a:t> CONDUIRE</a:t>
            </a:r>
          </a:p>
        </p:txBody>
      </p:sp>
      <p:sp>
        <p:nvSpPr>
          <p:cNvPr id="705" name="Google Shape;717;p33">
            <a:extLst>
              <a:ext uri="{FF2B5EF4-FFF2-40B4-BE49-F238E27FC236}">
                <a16:creationId xmlns:a16="http://schemas.microsoft.com/office/drawing/2014/main" id="{61AE0FF5-8FBC-25D9-A3AA-B724FA775485}"/>
              </a:ext>
            </a:extLst>
          </p:cNvPr>
          <p:cNvSpPr txBox="1">
            <a:spLocks/>
          </p:cNvSpPr>
          <p:nvPr/>
        </p:nvSpPr>
        <p:spPr>
          <a:xfrm>
            <a:off x="701849" y="1209116"/>
            <a:ext cx="2925924"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a:pPr>
            <a:r>
              <a:rPr lang="fr-FR" dirty="0">
                <a:latin typeface="+mj-lt"/>
              </a:rPr>
              <a:t>Phase 1) Avant-Projet </a:t>
            </a:r>
            <a:r>
              <a:rPr lang="fr-FR" dirty="0">
                <a:latin typeface="+mj-lt"/>
                <a:sym typeface="Wingdings" panose="05000000000000000000" pitchFamily="2" charset="2"/>
              </a:rPr>
              <a:t> CADRER</a:t>
            </a:r>
          </a:p>
        </p:txBody>
      </p:sp>
      <p:sp>
        <p:nvSpPr>
          <p:cNvPr id="14" name="Google Shape;709;p32">
            <a:extLst>
              <a:ext uri="{FF2B5EF4-FFF2-40B4-BE49-F238E27FC236}">
                <a16:creationId xmlns:a16="http://schemas.microsoft.com/office/drawing/2014/main" id="{2007396A-2B1B-D08E-B4B4-8CB3DACF5C4F}"/>
              </a:ext>
            </a:extLst>
          </p:cNvPr>
          <p:cNvSpPr txBox="1">
            <a:spLocks/>
          </p:cNvSpPr>
          <p:nvPr/>
        </p:nvSpPr>
        <p:spPr>
          <a:xfrm>
            <a:off x="511121" y="305320"/>
            <a:ext cx="3307381"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02</a:t>
            </a:r>
          </a:p>
        </p:txBody>
      </p:sp>
      <p:sp>
        <p:nvSpPr>
          <p:cNvPr id="15" name="Google Shape;708;p32">
            <a:extLst>
              <a:ext uri="{FF2B5EF4-FFF2-40B4-BE49-F238E27FC236}">
                <a16:creationId xmlns:a16="http://schemas.microsoft.com/office/drawing/2014/main" id="{423336DA-D342-19AB-FB6D-07D67714F5BA}"/>
              </a:ext>
            </a:extLst>
          </p:cNvPr>
          <p:cNvSpPr txBox="1">
            <a:spLocks/>
          </p:cNvSpPr>
          <p:nvPr/>
        </p:nvSpPr>
        <p:spPr>
          <a:xfrm>
            <a:off x="1726201" y="401762"/>
            <a:ext cx="1952670" cy="5659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Phase 0</a:t>
            </a:r>
          </a:p>
        </p:txBody>
      </p:sp>
      <p:sp>
        <p:nvSpPr>
          <p:cNvPr id="32" name="Google Shape;715;p33">
            <a:extLst>
              <a:ext uri="{FF2B5EF4-FFF2-40B4-BE49-F238E27FC236}">
                <a16:creationId xmlns:a16="http://schemas.microsoft.com/office/drawing/2014/main" id="{30FFFF2C-5D32-C400-9DCA-24EFEFA04FAC}"/>
              </a:ext>
            </a:extLst>
          </p:cNvPr>
          <p:cNvSpPr txBox="1">
            <a:spLocks/>
          </p:cNvSpPr>
          <p:nvPr/>
        </p:nvSpPr>
        <p:spPr>
          <a:xfrm>
            <a:off x="4821771" y="457634"/>
            <a:ext cx="33033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000" dirty="0"/>
              <a:t>Cycle de vie du projet</a:t>
            </a:r>
          </a:p>
        </p:txBody>
      </p:sp>
      <p:grpSp>
        <p:nvGrpSpPr>
          <p:cNvPr id="714" name="Groupe 713">
            <a:extLst>
              <a:ext uri="{FF2B5EF4-FFF2-40B4-BE49-F238E27FC236}">
                <a16:creationId xmlns:a16="http://schemas.microsoft.com/office/drawing/2014/main" id="{04DF86FE-FC5A-1F03-E52D-BE3941854A96}"/>
              </a:ext>
            </a:extLst>
          </p:cNvPr>
          <p:cNvGrpSpPr/>
          <p:nvPr/>
        </p:nvGrpSpPr>
        <p:grpSpPr>
          <a:xfrm>
            <a:off x="4138756" y="305320"/>
            <a:ext cx="795952" cy="765207"/>
            <a:chOff x="6034228" y="1615450"/>
            <a:chExt cx="672300" cy="646331"/>
          </a:xfrm>
        </p:grpSpPr>
        <p:sp>
          <p:nvSpPr>
            <p:cNvPr id="58" name="Google Shape;720;p33">
              <a:extLst>
                <a:ext uri="{FF2B5EF4-FFF2-40B4-BE49-F238E27FC236}">
                  <a16:creationId xmlns:a16="http://schemas.microsoft.com/office/drawing/2014/main" id="{6FC6CD9E-27C3-6F9F-5AC1-173CE87AFC8E}"/>
                </a:ext>
              </a:extLst>
            </p:cNvPr>
            <p:cNvSpPr/>
            <p:nvPr/>
          </p:nvSpPr>
          <p:spPr>
            <a:xfrm>
              <a:off x="6034228" y="1615450"/>
              <a:ext cx="672300" cy="64633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708" name="Google Shape;1746;p55">
              <a:extLst>
                <a:ext uri="{FF2B5EF4-FFF2-40B4-BE49-F238E27FC236}">
                  <a16:creationId xmlns:a16="http://schemas.microsoft.com/office/drawing/2014/main" id="{F633F5A1-A1DD-B660-91BF-DB33B392837E}"/>
                </a:ext>
              </a:extLst>
            </p:cNvPr>
            <p:cNvGrpSpPr/>
            <p:nvPr/>
          </p:nvGrpSpPr>
          <p:grpSpPr>
            <a:xfrm>
              <a:off x="6126596" y="1705800"/>
              <a:ext cx="487564" cy="456680"/>
              <a:chOff x="4721450" y="1509475"/>
              <a:chExt cx="79350" cy="74325"/>
            </a:xfrm>
            <a:noFill/>
          </p:grpSpPr>
          <p:sp>
            <p:nvSpPr>
              <p:cNvPr id="709" name="Google Shape;1747;p55">
                <a:extLst>
                  <a:ext uri="{FF2B5EF4-FFF2-40B4-BE49-F238E27FC236}">
                    <a16:creationId xmlns:a16="http://schemas.microsoft.com/office/drawing/2014/main" id="{25846801-EA2A-1BE5-8B3E-69CDC95F6FA3}"/>
                  </a:ext>
                </a:extLst>
              </p:cNvPr>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748;p55">
                <a:extLst>
                  <a:ext uri="{FF2B5EF4-FFF2-40B4-BE49-F238E27FC236}">
                    <a16:creationId xmlns:a16="http://schemas.microsoft.com/office/drawing/2014/main" id="{48D244BE-533E-23E5-64B7-CFB9A23CC7C9}"/>
                  </a:ext>
                </a:extLst>
              </p:cNvPr>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749;p55">
                <a:extLst>
                  <a:ext uri="{FF2B5EF4-FFF2-40B4-BE49-F238E27FC236}">
                    <a16:creationId xmlns:a16="http://schemas.microsoft.com/office/drawing/2014/main" id="{D189AB22-3C07-2EDC-9FE6-333E228F0605}"/>
                  </a:ext>
                </a:extLst>
              </p:cNvPr>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1750;p55">
                <a:extLst>
                  <a:ext uri="{FF2B5EF4-FFF2-40B4-BE49-F238E27FC236}">
                    <a16:creationId xmlns:a16="http://schemas.microsoft.com/office/drawing/2014/main" id="{672A5689-1FB6-A646-903B-828C3978D81D}"/>
                  </a:ext>
                </a:extLst>
              </p:cNvPr>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717;p33">
            <a:extLst>
              <a:ext uri="{FF2B5EF4-FFF2-40B4-BE49-F238E27FC236}">
                <a16:creationId xmlns:a16="http://schemas.microsoft.com/office/drawing/2014/main" id="{57CB9839-27A7-1FF1-5E2D-8A2F8DFF81D0}"/>
              </a:ext>
            </a:extLst>
          </p:cNvPr>
          <p:cNvSpPr txBox="1">
            <a:spLocks/>
          </p:cNvSpPr>
          <p:nvPr/>
        </p:nvSpPr>
        <p:spPr>
          <a:xfrm>
            <a:off x="1024146" y="1553167"/>
            <a:ext cx="2654725" cy="758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200000"/>
              </a:lnSpc>
              <a:buFont typeface="+mj-lt"/>
              <a:buAutoNum type="arabicPeriod"/>
            </a:pPr>
            <a:r>
              <a:rPr lang="fr-FR" dirty="0">
                <a:latin typeface="+mj-lt"/>
                <a:sym typeface="Wingdings" panose="05000000000000000000" pitchFamily="2" charset="2"/>
              </a:rPr>
              <a:t>Cadrage organisationnelle</a:t>
            </a:r>
          </a:p>
          <a:p>
            <a:pPr marL="228600" indent="-228600" algn="l">
              <a:lnSpc>
                <a:spcPct val="200000"/>
              </a:lnSpc>
              <a:buFont typeface="+mj-lt"/>
              <a:buAutoNum type="arabicPeriod"/>
            </a:pPr>
            <a:r>
              <a:rPr lang="fr-FR" dirty="0">
                <a:latin typeface="+mj-lt"/>
                <a:sym typeface="Wingdings" panose="05000000000000000000" pitchFamily="2" charset="2"/>
              </a:rPr>
              <a:t>Analyse technique sommaire</a:t>
            </a:r>
          </a:p>
        </p:txBody>
      </p:sp>
      <p:sp>
        <p:nvSpPr>
          <p:cNvPr id="5" name="Google Shape;717;p33">
            <a:extLst>
              <a:ext uri="{FF2B5EF4-FFF2-40B4-BE49-F238E27FC236}">
                <a16:creationId xmlns:a16="http://schemas.microsoft.com/office/drawing/2014/main" id="{E1192C94-1023-74FF-ED9F-B6A35EA67FE3}"/>
              </a:ext>
            </a:extLst>
          </p:cNvPr>
          <p:cNvSpPr txBox="1">
            <a:spLocks/>
          </p:cNvSpPr>
          <p:nvPr/>
        </p:nvSpPr>
        <p:spPr>
          <a:xfrm>
            <a:off x="1024146" y="2901499"/>
            <a:ext cx="5750034" cy="758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a:pPr>
            <a:r>
              <a:rPr lang="fr-FR" dirty="0">
                <a:latin typeface="+mj-lt"/>
                <a:sym typeface="Wingdings" panose="05000000000000000000" pitchFamily="2" charset="2"/>
              </a:rPr>
              <a:t>Définition préliminaire pour figer la solution choisie</a:t>
            </a:r>
          </a:p>
          <a:p>
            <a:pPr marL="228600" indent="-228600" algn="l">
              <a:lnSpc>
                <a:spcPct val="150000"/>
              </a:lnSpc>
              <a:buFont typeface="+mj-lt"/>
              <a:buAutoNum type="arabicPeriod"/>
            </a:pPr>
            <a:r>
              <a:rPr lang="fr-FR" dirty="0">
                <a:latin typeface="+mj-lt"/>
                <a:sym typeface="Wingdings" panose="05000000000000000000" pitchFamily="2" charset="2"/>
              </a:rPr>
              <a:t>Développement de la définition</a:t>
            </a:r>
          </a:p>
          <a:p>
            <a:pPr marL="228600" indent="-228600" algn="l">
              <a:lnSpc>
                <a:spcPct val="150000"/>
              </a:lnSpc>
              <a:buFont typeface="+mj-lt"/>
              <a:buAutoNum type="arabicPeriod"/>
            </a:pPr>
            <a:r>
              <a:rPr lang="fr-FR" dirty="0">
                <a:latin typeface="+mj-lt"/>
                <a:sym typeface="Wingdings" panose="05000000000000000000" pitchFamily="2" charset="2"/>
              </a:rPr>
              <a:t>Qualification acquise permet la réalisation d’exemplaires de série</a:t>
            </a:r>
          </a:p>
        </p:txBody>
      </p:sp>
      <p:sp>
        <p:nvSpPr>
          <p:cNvPr id="6" name="Google Shape;717;p33">
            <a:extLst>
              <a:ext uri="{FF2B5EF4-FFF2-40B4-BE49-F238E27FC236}">
                <a16:creationId xmlns:a16="http://schemas.microsoft.com/office/drawing/2014/main" id="{A8EC7A6E-0508-8D91-8774-2E1A8478C230}"/>
              </a:ext>
            </a:extLst>
          </p:cNvPr>
          <p:cNvSpPr txBox="1">
            <a:spLocks/>
          </p:cNvSpPr>
          <p:nvPr/>
        </p:nvSpPr>
        <p:spPr>
          <a:xfrm>
            <a:off x="1024146" y="4094614"/>
            <a:ext cx="5750034" cy="758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a:pPr>
            <a:r>
              <a:rPr lang="fr-FR" dirty="0">
                <a:latin typeface="+mj-lt"/>
                <a:sym typeface="Wingdings" panose="05000000000000000000" pitchFamily="2" charset="2"/>
              </a:rPr>
              <a:t>Projet à l’état vivant</a:t>
            </a:r>
          </a:p>
          <a:p>
            <a:pPr marL="228600" indent="-228600" algn="l">
              <a:lnSpc>
                <a:spcPct val="150000"/>
              </a:lnSpc>
              <a:buFont typeface="+mj-lt"/>
              <a:buAutoNum type="arabicPeriod"/>
            </a:pPr>
            <a:r>
              <a:rPr lang="fr-FR" dirty="0">
                <a:latin typeface="+mj-lt"/>
                <a:sym typeface="Wingdings" panose="05000000000000000000" pitchFamily="2" charset="2"/>
              </a:rPr>
              <a:t>Phase de démantèlement</a:t>
            </a:r>
          </a:p>
          <a:p>
            <a:pPr marL="228600" indent="-228600" algn="l">
              <a:lnSpc>
                <a:spcPct val="150000"/>
              </a:lnSpc>
              <a:buFont typeface="+mj-lt"/>
              <a:buAutoNum type="arabicPeriod"/>
            </a:pPr>
            <a:r>
              <a:rPr lang="fr-FR" dirty="0">
                <a:latin typeface="+mj-lt"/>
                <a:sym typeface="Wingdings" panose="05000000000000000000" pitchFamily="2" charset="2"/>
              </a:rPr>
              <a:t>Capitalisation de l’expérience</a:t>
            </a:r>
          </a:p>
        </p:txBody>
      </p:sp>
      <p:cxnSp>
        <p:nvCxnSpPr>
          <p:cNvPr id="8" name="Connecteur droit 7">
            <a:extLst>
              <a:ext uri="{FF2B5EF4-FFF2-40B4-BE49-F238E27FC236}">
                <a16:creationId xmlns:a16="http://schemas.microsoft.com/office/drawing/2014/main" id="{4E0BE1B2-B38F-52E6-9C71-2A40691E363D}"/>
              </a:ext>
            </a:extLst>
          </p:cNvPr>
          <p:cNvCxnSpPr>
            <a:cxnSpLocks/>
          </p:cNvCxnSpPr>
          <p:nvPr/>
        </p:nvCxnSpPr>
        <p:spPr>
          <a:xfrm>
            <a:off x="701849" y="2403468"/>
            <a:ext cx="485394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Google Shape;717;p33">
            <a:extLst>
              <a:ext uri="{FF2B5EF4-FFF2-40B4-BE49-F238E27FC236}">
                <a16:creationId xmlns:a16="http://schemas.microsoft.com/office/drawing/2014/main" id="{665F8D36-185A-BBD9-240A-A2A016F6D1B7}"/>
              </a:ext>
            </a:extLst>
          </p:cNvPr>
          <p:cNvSpPr txBox="1">
            <a:spLocks/>
          </p:cNvSpPr>
          <p:nvPr/>
        </p:nvSpPr>
        <p:spPr>
          <a:xfrm>
            <a:off x="5657106" y="2215764"/>
            <a:ext cx="2054334" cy="251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sz="1400" b="1" dirty="0">
                <a:solidFill>
                  <a:srgbClr val="002060"/>
                </a:solidFill>
                <a:latin typeface="+mj-lt"/>
                <a:sym typeface="Wingdings" panose="05000000000000000000" pitchFamily="2" charset="2"/>
              </a:rPr>
              <a:t>Revue d’avant-projet</a:t>
            </a:r>
          </a:p>
        </p:txBody>
      </p:sp>
      <p:sp>
        <p:nvSpPr>
          <p:cNvPr id="13" name="Arc 12">
            <a:extLst>
              <a:ext uri="{FF2B5EF4-FFF2-40B4-BE49-F238E27FC236}">
                <a16:creationId xmlns:a16="http://schemas.microsoft.com/office/drawing/2014/main" id="{EF1CB96F-F922-B2E2-A0E1-6E55867C049F}"/>
              </a:ext>
            </a:extLst>
          </p:cNvPr>
          <p:cNvSpPr/>
          <p:nvPr/>
        </p:nvSpPr>
        <p:spPr>
          <a:xfrm>
            <a:off x="3562350" y="1657616"/>
            <a:ext cx="254109" cy="572394"/>
          </a:xfrm>
          <a:prstGeom prst="arc">
            <a:avLst>
              <a:gd name="adj1" fmla="val 16200000"/>
              <a:gd name="adj2" fmla="val 5397715"/>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Google Shape;717;p33">
            <a:extLst>
              <a:ext uri="{FF2B5EF4-FFF2-40B4-BE49-F238E27FC236}">
                <a16:creationId xmlns:a16="http://schemas.microsoft.com/office/drawing/2014/main" id="{D12DFD20-8835-34CE-8039-6AE1FA75E30D}"/>
              </a:ext>
            </a:extLst>
          </p:cNvPr>
          <p:cNvSpPr txBox="1">
            <a:spLocks/>
          </p:cNvSpPr>
          <p:nvPr/>
        </p:nvSpPr>
        <p:spPr>
          <a:xfrm>
            <a:off x="3899164" y="1675355"/>
            <a:ext cx="2875016"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Exploré dans la suite de la présentation</a:t>
            </a:r>
          </a:p>
        </p:txBody>
      </p:sp>
      <p:sp>
        <p:nvSpPr>
          <p:cNvPr id="17" name="Google Shape;717;p33">
            <a:extLst>
              <a:ext uri="{FF2B5EF4-FFF2-40B4-BE49-F238E27FC236}">
                <a16:creationId xmlns:a16="http://schemas.microsoft.com/office/drawing/2014/main" id="{00B45250-4A25-0A92-14BD-1B94FCA39FF5}"/>
              </a:ext>
            </a:extLst>
          </p:cNvPr>
          <p:cNvSpPr txBox="1">
            <a:spLocks/>
          </p:cNvSpPr>
          <p:nvPr/>
        </p:nvSpPr>
        <p:spPr>
          <a:xfrm>
            <a:off x="4766080" y="2763763"/>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 Maquette 2x2 « Proof Of Concept »</a:t>
            </a:r>
          </a:p>
        </p:txBody>
      </p:sp>
      <p:sp>
        <p:nvSpPr>
          <p:cNvPr id="18" name="Google Shape;717;p33">
            <a:extLst>
              <a:ext uri="{FF2B5EF4-FFF2-40B4-BE49-F238E27FC236}">
                <a16:creationId xmlns:a16="http://schemas.microsoft.com/office/drawing/2014/main" id="{86B98701-F32A-A4F5-752B-B1ED18121C4B}"/>
              </a:ext>
            </a:extLst>
          </p:cNvPr>
          <p:cNvSpPr txBox="1">
            <a:spLocks/>
          </p:cNvSpPr>
          <p:nvPr/>
        </p:nvSpPr>
        <p:spPr>
          <a:xfrm>
            <a:off x="3461536" y="3061997"/>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 Maquette 4x4 « Version Réduite »</a:t>
            </a:r>
          </a:p>
        </p:txBody>
      </p:sp>
      <p:sp>
        <p:nvSpPr>
          <p:cNvPr id="30" name="Google Shape;717;p33">
            <a:extLst>
              <a:ext uri="{FF2B5EF4-FFF2-40B4-BE49-F238E27FC236}">
                <a16:creationId xmlns:a16="http://schemas.microsoft.com/office/drawing/2014/main" id="{B33CD905-CA12-87C7-CAE5-598BF08AB693}"/>
              </a:ext>
            </a:extLst>
          </p:cNvPr>
          <p:cNvSpPr txBox="1">
            <a:spLocks/>
          </p:cNvSpPr>
          <p:nvPr/>
        </p:nvSpPr>
        <p:spPr>
          <a:xfrm>
            <a:off x="5770130" y="3334367"/>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 Plateau 8x8</a:t>
            </a:r>
          </a:p>
        </p:txBody>
      </p:sp>
      <p:sp>
        <p:nvSpPr>
          <p:cNvPr id="31" name="Google Shape;717;p33">
            <a:extLst>
              <a:ext uri="{FF2B5EF4-FFF2-40B4-BE49-F238E27FC236}">
                <a16:creationId xmlns:a16="http://schemas.microsoft.com/office/drawing/2014/main" id="{B21ED38D-5704-A439-5A2C-4F13AE8E5492}"/>
              </a:ext>
            </a:extLst>
          </p:cNvPr>
          <p:cNvSpPr txBox="1">
            <a:spLocks/>
          </p:cNvSpPr>
          <p:nvPr/>
        </p:nvSpPr>
        <p:spPr>
          <a:xfrm>
            <a:off x="2742146" y="3968144"/>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 Mettre à disposition le plateau</a:t>
            </a:r>
          </a:p>
        </p:txBody>
      </p:sp>
      <p:sp>
        <p:nvSpPr>
          <p:cNvPr id="33" name="Google Shape;717;p33">
            <a:extLst>
              <a:ext uri="{FF2B5EF4-FFF2-40B4-BE49-F238E27FC236}">
                <a16:creationId xmlns:a16="http://schemas.microsoft.com/office/drawing/2014/main" id="{1F6BF954-17BC-685E-24D3-FAE626020419}"/>
              </a:ext>
            </a:extLst>
          </p:cNvPr>
          <p:cNvSpPr txBox="1">
            <a:spLocks/>
          </p:cNvSpPr>
          <p:nvPr/>
        </p:nvSpPr>
        <p:spPr>
          <a:xfrm>
            <a:off x="3055681" y="4255112"/>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70C0"/>
                </a:solidFill>
                <a:latin typeface="+mj-lt"/>
                <a:sym typeface="Wingdings" panose="05000000000000000000" pitchFamily="2" charset="2"/>
              </a:rPr>
              <a:t> BONUS</a:t>
            </a:r>
          </a:p>
        </p:txBody>
      </p:sp>
      <p:sp>
        <p:nvSpPr>
          <p:cNvPr id="37" name="Google Shape;717;p33">
            <a:extLst>
              <a:ext uri="{FF2B5EF4-FFF2-40B4-BE49-F238E27FC236}">
                <a16:creationId xmlns:a16="http://schemas.microsoft.com/office/drawing/2014/main" id="{78BADA2A-ABD8-B95A-96FE-71DF06F6EA19}"/>
              </a:ext>
            </a:extLst>
          </p:cNvPr>
          <p:cNvSpPr txBox="1">
            <a:spLocks/>
          </p:cNvSpPr>
          <p:nvPr/>
        </p:nvSpPr>
        <p:spPr>
          <a:xfrm>
            <a:off x="3351277" y="4531668"/>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 Sondage + Rapport sur le projet</a:t>
            </a:r>
          </a:p>
        </p:txBody>
      </p:sp>
      <p:cxnSp>
        <p:nvCxnSpPr>
          <p:cNvPr id="38" name="Connecteur droit 37">
            <a:extLst>
              <a:ext uri="{FF2B5EF4-FFF2-40B4-BE49-F238E27FC236}">
                <a16:creationId xmlns:a16="http://schemas.microsoft.com/office/drawing/2014/main" id="{B3AC3A29-6A83-ED91-1DE4-39CA3ACB6A80}"/>
              </a:ext>
            </a:extLst>
          </p:cNvPr>
          <p:cNvCxnSpPr>
            <a:cxnSpLocks/>
          </p:cNvCxnSpPr>
          <p:nvPr/>
        </p:nvCxnSpPr>
        <p:spPr>
          <a:xfrm>
            <a:off x="760210" y="3446801"/>
            <a:ext cx="632945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39" name="Google Shape;717;p33">
            <a:extLst>
              <a:ext uri="{FF2B5EF4-FFF2-40B4-BE49-F238E27FC236}">
                <a16:creationId xmlns:a16="http://schemas.microsoft.com/office/drawing/2014/main" id="{6E7F213B-8966-D096-D657-C972EE2ED7CE}"/>
              </a:ext>
            </a:extLst>
          </p:cNvPr>
          <p:cNvSpPr txBox="1">
            <a:spLocks/>
          </p:cNvSpPr>
          <p:nvPr/>
        </p:nvSpPr>
        <p:spPr>
          <a:xfrm>
            <a:off x="7089666" y="3263510"/>
            <a:ext cx="2054334" cy="251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sz="1100" b="1" dirty="0">
                <a:solidFill>
                  <a:srgbClr val="002060"/>
                </a:solidFill>
                <a:latin typeface="+mj-lt"/>
                <a:sym typeface="Wingdings" panose="05000000000000000000" pitchFamily="2" charset="2"/>
              </a:rPr>
              <a:t>Revue d’acceptation</a:t>
            </a:r>
          </a:p>
        </p:txBody>
      </p:sp>
      <p:pic>
        <p:nvPicPr>
          <p:cNvPr id="924" name="Image 923">
            <a:extLst>
              <a:ext uri="{FF2B5EF4-FFF2-40B4-BE49-F238E27FC236}">
                <a16:creationId xmlns:a16="http://schemas.microsoft.com/office/drawing/2014/main" id="{E2FA2180-DC9F-7A8D-E41A-F87CD8B704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12384" y="1038896"/>
            <a:ext cx="4873812" cy="3761809"/>
          </a:xfrm>
          <a:prstGeom prst="rect">
            <a:avLst/>
          </a:prstGeom>
        </p:spPr>
      </p:pic>
    </p:spTree>
    <p:extLst>
      <p:ext uri="{BB962C8B-B14F-4D97-AF65-F5344CB8AC3E}">
        <p14:creationId xmlns:p14="http://schemas.microsoft.com/office/powerpoint/2010/main" val="987818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2" grpId="0"/>
      <p:bldP spid="13" grpId="0" animBg="1"/>
      <p:bldP spid="16" grpId="0"/>
      <p:bldP spid="17" grpId="0"/>
      <p:bldP spid="18" grpId="0"/>
      <p:bldP spid="30" grpId="0"/>
      <p:bldP spid="31" grpId="0"/>
      <p:bldP spid="33" grpId="0"/>
      <p:bldP spid="37"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38E5538-3CAF-5AC4-10AF-629DF40B6760}"/>
            </a:ext>
          </a:extLst>
        </p:cNvPr>
        <p:cNvGrpSpPr/>
        <p:nvPr/>
      </p:nvGrpSpPr>
      <p:grpSpPr>
        <a:xfrm>
          <a:off x="0" y="0"/>
          <a:ext cx="0" cy="0"/>
          <a:chOff x="0" y="0"/>
          <a:chExt cx="0" cy="0"/>
        </a:xfrm>
      </p:grpSpPr>
      <p:sp>
        <p:nvSpPr>
          <p:cNvPr id="707" name="Google Shape;717;p33">
            <a:extLst>
              <a:ext uri="{FF2B5EF4-FFF2-40B4-BE49-F238E27FC236}">
                <a16:creationId xmlns:a16="http://schemas.microsoft.com/office/drawing/2014/main" id="{3559471D-A6F1-5EBE-1B2E-50EE15FF3E75}"/>
              </a:ext>
            </a:extLst>
          </p:cNvPr>
          <p:cNvSpPr txBox="1">
            <a:spLocks/>
          </p:cNvSpPr>
          <p:nvPr/>
        </p:nvSpPr>
        <p:spPr>
          <a:xfrm>
            <a:off x="-8653412" y="3733486"/>
            <a:ext cx="3114610"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startAt="3"/>
            </a:pPr>
            <a:r>
              <a:rPr lang="fr-FR" dirty="0">
                <a:latin typeface="+mj-lt"/>
              </a:rPr>
              <a:t>Phase 3) Clôture </a:t>
            </a:r>
            <a:r>
              <a:rPr lang="fr-FR" dirty="0">
                <a:latin typeface="+mj-lt"/>
                <a:sym typeface="Wingdings" panose="05000000000000000000" pitchFamily="2" charset="2"/>
              </a:rPr>
              <a:t> CONCLURE</a:t>
            </a:r>
          </a:p>
        </p:txBody>
      </p:sp>
      <p:sp>
        <p:nvSpPr>
          <p:cNvPr id="706" name="Google Shape;717;p33">
            <a:extLst>
              <a:ext uri="{FF2B5EF4-FFF2-40B4-BE49-F238E27FC236}">
                <a16:creationId xmlns:a16="http://schemas.microsoft.com/office/drawing/2014/main" id="{394D5601-A22A-9D9D-1617-EA0C02828BF7}"/>
              </a:ext>
            </a:extLst>
          </p:cNvPr>
          <p:cNvSpPr txBox="1">
            <a:spLocks/>
          </p:cNvSpPr>
          <p:nvPr/>
        </p:nvSpPr>
        <p:spPr>
          <a:xfrm>
            <a:off x="-8653412" y="2471301"/>
            <a:ext cx="3307380"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startAt="2"/>
            </a:pPr>
            <a:r>
              <a:rPr lang="fr-FR" dirty="0">
                <a:latin typeface="+mj-lt"/>
              </a:rPr>
              <a:t>Phase 2) Mise en œuvre </a:t>
            </a:r>
            <a:r>
              <a:rPr lang="fr-FR" dirty="0">
                <a:latin typeface="+mj-lt"/>
                <a:sym typeface="Wingdings" panose="05000000000000000000" pitchFamily="2" charset="2"/>
              </a:rPr>
              <a:t> CONDUIRE</a:t>
            </a:r>
          </a:p>
        </p:txBody>
      </p:sp>
      <p:sp>
        <p:nvSpPr>
          <p:cNvPr id="705" name="Google Shape;717;p33">
            <a:extLst>
              <a:ext uri="{FF2B5EF4-FFF2-40B4-BE49-F238E27FC236}">
                <a16:creationId xmlns:a16="http://schemas.microsoft.com/office/drawing/2014/main" id="{A5E38216-1139-9966-3D31-8961A2F342C0}"/>
              </a:ext>
            </a:extLst>
          </p:cNvPr>
          <p:cNvSpPr txBox="1">
            <a:spLocks/>
          </p:cNvSpPr>
          <p:nvPr/>
        </p:nvSpPr>
        <p:spPr>
          <a:xfrm>
            <a:off x="-8653412" y="1209116"/>
            <a:ext cx="2925924"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a:pPr>
            <a:r>
              <a:rPr lang="fr-FR" dirty="0">
                <a:latin typeface="+mj-lt"/>
              </a:rPr>
              <a:t>Phase 1) Avant-Projet </a:t>
            </a:r>
            <a:r>
              <a:rPr lang="fr-FR" dirty="0">
                <a:latin typeface="+mj-lt"/>
                <a:sym typeface="Wingdings" panose="05000000000000000000" pitchFamily="2" charset="2"/>
              </a:rPr>
              <a:t> CADRER</a:t>
            </a:r>
          </a:p>
        </p:txBody>
      </p:sp>
      <p:sp>
        <p:nvSpPr>
          <p:cNvPr id="14" name="Google Shape;709;p32">
            <a:extLst>
              <a:ext uri="{FF2B5EF4-FFF2-40B4-BE49-F238E27FC236}">
                <a16:creationId xmlns:a16="http://schemas.microsoft.com/office/drawing/2014/main" id="{7CF0F5DF-1971-6830-3F59-920310D8AD93}"/>
              </a:ext>
            </a:extLst>
          </p:cNvPr>
          <p:cNvSpPr txBox="1">
            <a:spLocks/>
          </p:cNvSpPr>
          <p:nvPr/>
        </p:nvSpPr>
        <p:spPr>
          <a:xfrm>
            <a:off x="511121" y="305320"/>
            <a:ext cx="3307381"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02</a:t>
            </a:r>
          </a:p>
        </p:txBody>
      </p:sp>
      <p:sp>
        <p:nvSpPr>
          <p:cNvPr id="15" name="Google Shape;708;p32">
            <a:extLst>
              <a:ext uri="{FF2B5EF4-FFF2-40B4-BE49-F238E27FC236}">
                <a16:creationId xmlns:a16="http://schemas.microsoft.com/office/drawing/2014/main" id="{38547F4A-3750-95A2-1A2C-9AC7D61BCCCE}"/>
              </a:ext>
            </a:extLst>
          </p:cNvPr>
          <p:cNvSpPr txBox="1">
            <a:spLocks/>
          </p:cNvSpPr>
          <p:nvPr/>
        </p:nvSpPr>
        <p:spPr>
          <a:xfrm>
            <a:off x="1726201" y="401762"/>
            <a:ext cx="1952670" cy="5659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Phase 0</a:t>
            </a:r>
          </a:p>
        </p:txBody>
      </p:sp>
      <p:sp>
        <p:nvSpPr>
          <p:cNvPr id="32" name="Google Shape;715;p33">
            <a:extLst>
              <a:ext uri="{FF2B5EF4-FFF2-40B4-BE49-F238E27FC236}">
                <a16:creationId xmlns:a16="http://schemas.microsoft.com/office/drawing/2014/main" id="{8D8FFE2B-9B94-1C3D-C879-D97E71DA923A}"/>
              </a:ext>
            </a:extLst>
          </p:cNvPr>
          <p:cNvSpPr txBox="1">
            <a:spLocks/>
          </p:cNvSpPr>
          <p:nvPr/>
        </p:nvSpPr>
        <p:spPr>
          <a:xfrm>
            <a:off x="4821771" y="457634"/>
            <a:ext cx="33033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000" dirty="0"/>
              <a:t>Cycle de vie du projet</a:t>
            </a:r>
          </a:p>
        </p:txBody>
      </p:sp>
      <p:grpSp>
        <p:nvGrpSpPr>
          <p:cNvPr id="714" name="Groupe 713">
            <a:extLst>
              <a:ext uri="{FF2B5EF4-FFF2-40B4-BE49-F238E27FC236}">
                <a16:creationId xmlns:a16="http://schemas.microsoft.com/office/drawing/2014/main" id="{53DA17CE-7022-18BF-BCEB-8A154EE806D1}"/>
              </a:ext>
            </a:extLst>
          </p:cNvPr>
          <p:cNvGrpSpPr/>
          <p:nvPr/>
        </p:nvGrpSpPr>
        <p:grpSpPr>
          <a:xfrm>
            <a:off x="4138756" y="305320"/>
            <a:ext cx="795952" cy="765207"/>
            <a:chOff x="6034228" y="1615450"/>
            <a:chExt cx="672300" cy="646331"/>
          </a:xfrm>
        </p:grpSpPr>
        <p:sp>
          <p:nvSpPr>
            <p:cNvPr id="58" name="Google Shape;720;p33">
              <a:extLst>
                <a:ext uri="{FF2B5EF4-FFF2-40B4-BE49-F238E27FC236}">
                  <a16:creationId xmlns:a16="http://schemas.microsoft.com/office/drawing/2014/main" id="{FED3922F-E802-1DDF-391F-D388F238D09E}"/>
                </a:ext>
              </a:extLst>
            </p:cNvPr>
            <p:cNvSpPr/>
            <p:nvPr/>
          </p:nvSpPr>
          <p:spPr>
            <a:xfrm>
              <a:off x="6034228" y="1615450"/>
              <a:ext cx="672300" cy="64633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708" name="Google Shape;1746;p55">
              <a:extLst>
                <a:ext uri="{FF2B5EF4-FFF2-40B4-BE49-F238E27FC236}">
                  <a16:creationId xmlns:a16="http://schemas.microsoft.com/office/drawing/2014/main" id="{4A280A9A-F0F6-5917-698F-30FBAEFB4344}"/>
                </a:ext>
              </a:extLst>
            </p:cNvPr>
            <p:cNvGrpSpPr/>
            <p:nvPr/>
          </p:nvGrpSpPr>
          <p:grpSpPr>
            <a:xfrm>
              <a:off x="6126596" y="1705800"/>
              <a:ext cx="487564" cy="456680"/>
              <a:chOff x="4721450" y="1509475"/>
              <a:chExt cx="79350" cy="74325"/>
            </a:xfrm>
            <a:noFill/>
          </p:grpSpPr>
          <p:sp>
            <p:nvSpPr>
              <p:cNvPr id="709" name="Google Shape;1747;p55">
                <a:extLst>
                  <a:ext uri="{FF2B5EF4-FFF2-40B4-BE49-F238E27FC236}">
                    <a16:creationId xmlns:a16="http://schemas.microsoft.com/office/drawing/2014/main" id="{A0F4B35A-F87D-A725-B193-47C8BC86A583}"/>
                  </a:ext>
                </a:extLst>
              </p:cNvPr>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748;p55">
                <a:extLst>
                  <a:ext uri="{FF2B5EF4-FFF2-40B4-BE49-F238E27FC236}">
                    <a16:creationId xmlns:a16="http://schemas.microsoft.com/office/drawing/2014/main" id="{57BF2C11-0907-49E5-1A72-A1A695E8444B}"/>
                  </a:ext>
                </a:extLst>
              </p:cNvPr>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749;p55">
                <a:extLst>
                  <a:ext uri="{FF2B5EF4-FFF2-40B4-BE49-F238E27FC236}">
                    <a16:creationId xmlns:a16="http://schemas.microsoft.com/office/drawing/2014/main" id="{5A2566FA-2DD7-893D-527E-BBB1EB610957}"/>
                  </a:ext>
                </a:extLst>
              </p:cNvPr>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1750;p55">
                <a:extLst>
                  <a:ext uri="{FF2B5EF4-FFF2-40B4-BE49-F238E27FC236}">
                    <a16:creationId xmlns:a16="http://schemas.microsoft.com/office/drawing/2014/main" id="{ED377974-18B8-66DA-0713-5B912F64EACF}"/>
                  </a:ext>
                </a:extLst>
              </p:cNvPr>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717;p33">
            <a:extLst>
              <a:ext uri="{FF2B5EF4-FFF2-40B4-BE49-F238E27FC236}">
                <a16:creationId xmlns:a16="http://schemas.microsoft.com/office/drawing/2014/main" id="{2DBF229A-8211-B186-C57D-6B2CF616AAAE}"/>
              </a:ext>
            </a:extLst>
          </p:cNvPr>
          <p:cNvSpPr txBox="1">
            <a:spLocks/>
          </p:cNvSpPr>
          <p:nvPr/>
        </p:nvSpPr>
        <p:spPr>
          <a:xfrm>
            <a:off x="-8331115" y="1553167"/>
            <a:ext cx="2654725" cy="758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200000"/>
              </a:lnSpc>
              <a:buFont typeface="+mj-lt"/>
              <a:buAutoNum type="arabicPeriod"/>
            </a:pPr>
            <a:r>
              <a:rPr lang="fr-FR" dirty="0">
                <a:latin typeface="+mj-lt"/>
                <a:sym typeface="Wingdings" panose="05000000000000000000" pitchFamily="2" charset="2"/>
              </a:rPr>
              <a:t>Cadrage organisationnelle</a:t>
            </a:r>
          </a:p>
          <a:p>
            <a:pPr marL="228600" indent="-228600" algn="l">
              <a:lnSpc>
                <a:spcPct val="200000"/>
              </a:lnSpc>
              <a:buFont typeface="+mj-lt"/>
              <a:buAutoNum type="arabicPeriod"/>
            </a:pPr>
            <a:r>
              <a:rPr lang="fr-FR" dirty="0">
                <a:latin typeface="+mj-lt"/>
                <a:sym typeface="Wingdings" panose="05000000000000000000" pitchFamily="2" charset="2"/>
              </a:rPr>
              <a:t>Analyse technique sommaire</a:t>
            </a:r>
          </a:p>
        </p:txBody>
      </p:sp>
      <p:sp>
        <p:nvSpPr>
          <p:cNvPr id="5" name="Google Shape;717;p33">
            <a:extLst>
              <a:ext uri="{FF2B5EF4-FFF2-40B4-BE49-F238E27FC236}">
                <a16:creationId xmlns:a16="http://schemas.microsoft.com/office/drawing/2014/main" id="{EA916827-83A1-19C6-B564-623477D4363C}"/>
              </a:ext>
            </a:extLst>
          </p:cNvPr>
          <p:cNvSpPr txBox="1">
            <a:spLocks/>
          </p:cNvSpPr>
          <p:nvPr/>
        </p:nvSpPr>
        <p:spPr>
          <a:xfrm>
            <a:off x="-8331115" y="2901499"/>
            <a:ext cx="5750034" cy="758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a:pPr>
            <a:r>
              <a:rPr lang="fr-FR" dirty="0">
                <a:latin typeface="+mj-lt"/>
                <a:sym typeface="Wingdings" panose="05000000000000000000" pitchFamily="2" charset="2"/>
              </a:rPr>
              <a:t>Définition préliminaire pour figer la solution choisie</a:t>
            </a:r>
          </a:p>
          <a:p>
            <a:pPr marL="228600" indent="-228600" algn="l">
              <a:lnSpc>
                <a:spcPct val="150000"/>
              </a:lnSpc>
              <a:buFont typeface="+mj-lt"/>
              <a:buAutoNum type="arabicPeriod"/>
            </a:pPr>
            <a:r>
              <a:rPr lang="fr-FR" dirty="0">
                <a:latin typeface="+mj-lt"/>
                <a:sym typeface="Wingdings" panose="05000000000000000000" pitchFamily="2" charset="2"/>
              </a:rPr>
              <a:t>Développement de la définition</a:t>
            </a:r>
          </a:p>
          <a:p>
            <a:pPr marL="228600" indent="-228600" algn="l">
              <a:lnSpc>
                <a:spcPct val="150000"/>
              </a:lnSpc>
              <a:buFont typeface="+mj-lt"/>
              <a:buAutoNum type="arabicPeriod"/>
            </a:pPr>
            <a:r>
              <a:rPr lang="fr-FR" dirty="0">
                <a:latin typeface="+mj-lt"/>
                <a:sym typeface="Wingdings" panose="05000000000000000000" pitchFamily="2" charset="2"/>
              </a:rPr>
              <a:t>Qualification acquise permet la réalisation d’exemplaires de série</a:t>
            </a:r>
          </a:p>
        </p:txBody>
      </p:sp>
      <p:sp>
        <p:nvSpPr>
          <p:cNvPr id="6" name="Google Shape;717;p33">
            <a:extLst>
              <a:ext uri="{FF2B5EF4-FFF2-40B4-BE49-F238E27FC236}">
                <a16:creationId xmlns:a16="http://schemas.microsoft.com/office/drawing/2014/main" id="{2E009B2A-F8CE-E149-0A3D-B5F6AD5A0D85}"/>
              </a:ext>
            </a:extLst>
          </p:cNvPr>
          <p:cNvSpPr txBox="1">
            <a:spLocks/>
          </p:cNvSpPr>
          <p:nvPr/>
        </p:nvSpPr>
        <p:spPr>
          <a:xfrm>
            <a:off x="-8331115" y="4094614"/>
            <a:ext cx="5750034" cy="758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28600" indent="-228600" algn="l">
              <a:lnSpc>
                <a:spcPct val="150000"/>
              </a:lnSpc>
              <a:buFont typeface="+mj-lt"/>
              <a:buAutoNum type="arabicPeriod"/>
            </a:pPr>
            <a:r>
              <a:rPr lang="fr-FR" dirty="0">
                <a:latin typeface="+mj-lt"/>
                <a:sym typeface="Wingdings" panose="05000000000000000000" pitchFamily="2" charset="2"/>
              </a:rPr>
              <a:t>Projet à l’état vivant</a:t>
            </a:r>
          </a:p>
          <a:p>
            <a:pPr marL="228600" indent="-228600" algn="l">
              <a:lnSpc>
                <a:spcPct val="150000"/>
              </a:lnSpc>
              <a:buFont typeface="+mj-lt"/>
              <a:buAutoNum type="arabicPeriod"/>
            </a:pPr>
            <a:r>
              <a:rPr lang="fr-FR" dirty="0">
                <a:latin typeface="+mj-lt"/>
                <a:sym typeface="Wingdings" panose="05000000000000000000" pitchFamily="2" charset="2"/>
              </a:rPr>
              <a:t>Phase de démantèlement</a:t>
            </a:r>
          </a:p>
          <a:p>
            <a:pPr marL="228600" indent="-228600" algn="l">
              <a:lnSpc>
                <a:spcPct val="150000"/>
              </a:lnSpc>
              <a:buFont typeface="+mj-lt"/>
              <a:buAutoNum type="arabicPeriod"/>
            </a:pPr>
            <a:r>
              <a:rPr lang="fr-FR" dirty="0">
                <a:latin typeface="+mj-lt"/>
                <a:sym typeface="Wingdings" panose="05000000000000000000" pitchFamily="2" charset="2"/>
              </a:rPr>
              <a:t>Capitalisation de l’expérience</a:t>
            </a:r>
          </a:p>
        </p:txBody>
      </p:sp>
      <p:cxnSp>
        <p:nvCxnSpPr>
          <p:cNvPr id="8" name="Connecteur droit 7">
            <a:extLst>
              <a:ext uri="{FF2B5EF4-FFF2-40B4-BE49-F238E27FC236}">
                <a16:creationId xmlns:a16="http://schemas.microsoft.com/office/drawing/2014/main" id="{0BC6DF8D-0B9D-B3AE-A18B-6CCE9B66382E}"/>
              </a:ext>
            </a:extLst>
          </p:cNvPr>
          <p:cNvCxnSpPr>
            <a:cxnSpLocks/>
          </p:cNvCxnSpPr>
          <p:nvPr/>
        </p:nvCxnSpPr>
        <p:spPr>
          <a:xfrm>
            <a:off x="-8653412" y="2403468"/>
            <a:ext cx="485394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Google Shape;717;p33">
            <a:extLst>
              <a:ext uri="{FF2B5EF4-FFF2-40B4-BE49-F238E27FC236}">
                <a16:creationId xmlns:a16="http://schemas.microsoft.com/office/drawing/2014/main" id="{A9C6A8E5-9C7A-2492-67ED-C6CA5E6B20CE}"/>
              </a:ext>
            </a:extLst>
          </p:cNvPr>
          <p:cNvSpPr txBox="1">
            <a:spLocks/>
          </p:cNvSpPr>
          <p:nvPr/>
        </p:nvSpPr>
        <p:spPr>
          <a:xfrm>
            <a:off x="-3698155" y="2215764"/>
            <a:ext cx="2054334" cy="251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sz="1400" b="1" dirty="0">
                <a:solidFill>
                  <a:srgbClr val="002060"/>
                </a:solidFill>
                <a:latin typeface="+mj-lt"/>
                <a:sym typeface="Wingdings" panose="05000000000000000000" pitchFamily="2" charset="2"/>
              </a:rPr>
              <a:t>Revue d’avant-projet</a:t>
            </a:r>
          </a:p>
        </p:txBody>
      </p:sp>
      <p:sp>
        <p:nvSpPr>
          <p:cNvPr id="13" name="Arc 12">
            <a:extLst>
              <a:ext uri="{FF2B5EF4-FFF2-40B4-BE49-F238E27FC236}">
                <a16:creationId xmlns:a16="http://schemas.microsoft.com/office/drawing/2014/main" id="{97612819-A065-1961-4E75-6113CF4DAAC8}"/>
              </a:ext>
            </a:extLst>
          </p:cNvPr>
          <p:cNvSpPr/>
          <p:nvPr/>
        </p:nvSpPr>
        <p:spPr>
          <a:xfrm>
            <a:off x="-5792911" y="1657616"/>
            <a:ext cx="254109" cy="572394"/>
          </a:xfrm>
          <a:prstGeom prst="arc">
            <a:avLst>
              <a:gd name="adj1" fmla="val 16200000"/>
              <a:gd name="adj2" fmla="val 5397715"/>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Google Shape;717;p33">
            <a:extLst>
              <a:ext uri="{FF2B5EF4-FFF2-40B4-BE49-F238E27FC236}">
                <a16:creationId xmlns:a16="http://schemas.microsoft.com/office/drawing/2014/main" id="{1ED171F0-6030-B3C5-B344-F77CFDA75C60}"/>
              </a:ext>
            </a:extLst>
          </p:cNvPr>
          <p:cNvSpPr txBox="1">
            <a:spLocks/>
          </p:cNvSpPr>
          <p:nvPr/>
        </p:nvSpPr>
        <p:spPr>
          <a:xfrm>
            <a:off x="-5456097" y="1675355"/>
            <a:ext cx="2875016"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Exploré dans la suite de la présentation</a:t>
            </a:r>
          </a:p>
        </p:txBody>
      </p:sp>
      <p:sp>
        <p:nvSpPr>
          <p:cNvPr id="17" name="Google Shape;717;p33">
            <a:extLst>
              <a:ext uri="{FF2B5EF4-FFF2-40B4-BE49-F238E27FC236}">
                <a16:creationId xmlns:a16="http://schemas.microsoft.com/office/drawing/2014/main" id="{9F9CF358-B94E-E6A6-5330-470F1C3F212F}"/>
              </a:ext>
            </a:extLst>
          </p:cNvPr>
          <p:cNvSpPr txBox="1">
            <a:spLocks/>
          </p:cNvSpPr>
          <p:nvPr/>
        </p:nvSpPr>
        <p:spPr>
          <a:xfrm>
            <a:off x="-4589181" y="2763763"/>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 Maquette 2x2 « Proof Of Concept »</a:t>
            </a:r>
          </a:p>
        </p:txBody>
      </p:sp>
      <p:sp>
        <p:nvSpPr>
          <p:cNvPr id="18" name="Google Shape;717;p33">
            <a:extLst>
              <a:ext uri="{FF2B5EF4-FFF2-40B4-BE49-F238E27FC236}">
                <a16:creationId xmlns:a16="http://schemas.microsoft.com/office/drawing/2014/main" id="{7A631610-1BCB-0C35-F907-1EB2D2917292}"/>
              </a:ext>
            </a:extLst>
          </p:cNvPr>
          <p:cNvSpPr txBox="1">
            <a:spLocks/>
          </p:cNvSpPr>
          <p:nvPr/>
        </p:nvSpPr>
        <p:spPr>
          <a:xfrm>
            <a:off x="-5893725" y="3061997"/>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 Maquette 4x4 « Version Réduite »</a:t>
            </a:r>
          </a:p>
        </p:txBody>
      </p:sp>
      <p:sp>
        <p:nvSpPr>
          <p:cNvPr id="30" name="Google Shape;717;p33">
            <a:extLst>
              <a:ext uri="{FF2B5EF4-FFF2-40B4-BE49-F238E27FC236}">
                <a16:creationId xmlns:a16="http://schemas.microsoft.com/office/drawing/2014/main" id="{931C9E5C-B6E3-B2A7-F481-7ED7698EC183}"/>
              </a:ext>
            </a:extLst>
          </p:cNvPr>
          <p:cNvSpPr txBox="1">
            <a:spLocks/>
          </p:cNvSpPr>
          <p:nvPr/>
        </p:nvSpPr>
        <p:spPr>
          <a:xfrm>
            <a:off x="-3585131" y="3334367"/>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 Plateau 8x8</a:t>
            </a:r>
          </a:p>
        </p:txBody>
      </p:sp>
      <p:sp>
        <p:nvSpPr>
          <p:cNvPr id="31" name="Google Shape;717;p33">
            <a:extLst>
              <a:ext uri="{FF2B5EF4-FFF2-40B4-BE49-F238E27FC236}">
                <a16:creationId xmlns:a16="http://schemas.microsoft.com/office/drawing/2014/main" id="{17C20C86-3F0A-E2C4-1610-5EBE22729730}"/>
              </a:ext>
            </a:extLst>
          </p:cNvPr>
          <p:cNvSpPr txBox="1">
            <a:spLocks/>
          </p:cNvSpPr>
          <p:nvPr/>
        </p:nvSpPr>
        <p:spPr>
          <a:xfrm>
            <a:off x="-6613115" y="3968144"/>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 Mettre à disposition le plateau</a:t>
            </a:r>
          </a:p>
        </p:txBody>
      </p:sp>
      <p:sp>
        <p:nvSpPr>
          <p:cNvPr id="33" name="Google Shape;717;p33">
            <a:extLst>
              <a:ext uri="{FF2B5EF4-FFF2-40B4-BE49-F238E27FC236}">
                <a16:creationId xmlns:a16="http://schemas.microsoft.com/office/drawing/2014/main" id="{C1E24B77-0881-C942-5F57-9FB0D5ECBFBD}"/>
              </a:ext>
            </a:extLst>
          </p:cNvPr>
          <p:cNvSpPr txBox="1">
            <a:spLocks/>
          </p:cNvSpPr>
          <p:nvPr/>
        </p:nvSpPr>
        <p:spPr>
          <a:xfrm>
            <a:off x="-6299580" y="4255112"/>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70C0"/>
                </a:solidFill>
                <a:latin typeface="+mj-lt"/>
                <a:sym typeface="Wingdings" panose="05000000000000000000" pitchFamily="2" charset="2"/>
              </a:rPr>
              <a:t> BONUS</a:t>
            </a:r>
          </a:p>
        </p:txBody>
      </p:sp>
      <p:sp>
        <p:nvSpPr>
          <p:cNvPr id="37" name="Google Shape;717;p33">
            <a:extLst>
              <a:ext uri="{FF2B5EF4-FFF2-40B4-BE49-F238E27FC236}">
                <a16:creationId xmlns:a16="http://schemas.microsoft.com/office/drawing/2014/main" id="{B0CAADE5-FBCA-00E5-A95D-5218996B7692}"/>
              </a:ext>
            </a:extLst>
          </p:cNvPr>
          <p:cNvSpPr txBox="1">
            <a:spLocks/>
          </p:cNvSpPr>
          <p:nvPr/>
        </p:nvSpPr>
        <p:spPr>
          <a:xfrm>
            <a:off x="-6003984" y="4531668"/>
            <a:ext cx="3122144" cy="40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dirty="0">
                <a:solidFill>
                  <a:srgbClr val="00B050"/>
                </a:solidFill>
                <a:latin typeface="+mj-lt"/>
                <a:sym typeface="Wingdings" panose="05000000000000000000" pitchFamily="2" charset="2"/>
              </a:rPr>
              <a:t> Sondage + Rapport sur le projet</a:t>
            </a:r>
          </a:p>
        </p:txBody>
      </p:sp>
      <p:cxnSp>
        <p:nvCxnSpPr>
          <p:cNvPr id="38" name="Connecteur droit 37">
            <a:extLst>
              <a:ext uri="{FF2B5EF4-FFF2-40B4-BE49-F238E27FC236}">
                <a16:creationId xmlns:a16="http://schemas.microsoft.com/office/drawing/2014/main" id="{D5603CD1-5FD2-D2F0-022B-DBE7EC3929C3}"/>
              </a:ext>
            </a:extLst>
          </p:cNvPr>
          <p:cNvCxnSpPr>
            <a:cxnSpLocks/>
          </p:cNvCxnSpPr>
          <p:nvPr/>
        </p:nvCxnSpPr>
        <p:spPr>
          <a:xfrm>
            <a:off x="-8595051" y="3446801"/>
            <a:ext cx="632945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39" name="Google Shape;717;p33">
            <a:extLst>
              <a:ext uri="{FF2B5EF4-FFF2-40B4-BE49-F238E27FC236}">
                <a16:creationId xmlns:a16="http://schemas.microsoft.com/office/drawing/2014/main" id="{54B7D1E1-6F64-53E0-4D7D-1C9312B5CE39}"/>
              </a:ext>
            </a:extLst>
          </p:cNvPr>
          <p:cNvSpPr txBox="1">
            <a:spLocks/>
          </p:cNvSpPr>
          <p:nvPr/>
        </p:nvSpPr>
        <p:spPr>
          <a:xfrm>
            <a:off x="-2265595" y="3263510"/>
            <a:ext cx="2054334" cy="251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200000"/>
              </a:lnSpc>
            </a:pPr>
            <a:r>
              <a:rPr lang="fr-FR" sz="1100" b="1" dirty="0">
                <a:solidFill>
                  <a:srgbClr val="002060"/>
                </a:solidFill>
                <a:latin typeface="+mj-lt"/>
                <a:sym typeface="Wingdings" panose="05000000000000000000" pitchFamily="2" charset="2"/>
              </a:rPr>
              <a:t>Revue d’acceptation</a:t>
            </a:r>
          </a:p>
        </p:txBody>
      </p:sp>
      <p:pic>
        <p:nvPicPr>
          <p:cNvPr id="924" name="Image 923">
            <a:extLst>
              <a:ext uri="{FF2B5EF4-FFF2-40B4-BE49-F238E27FC236}">
                <a16:creationId xmlns:a16="http://schemas.microsoft.com/office/drawing/2014/main" id="{7BE18C80-7100-1D5A-EC56-44CC5752F2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70805" y="1189010"/>
            <a:ext cx="4873812" cy="3761809"/>
          </a:xfrm>
          <a:prstGeom prst="rect">
            <a:avLst/>
          </a:prstGeom>
        </p:spPr>
      </p:pic>
      <p:sp>
        <p:nvSpPr>
          <p:cNvPr id="2" name="Google Shape;715;p33">
            <a:extLst>
              <a:ext uri="{FF2B5EF4-FFF2-40B4-BE49-F238E27FC236}">
                <a16:creationId xmlns:a16="http://schemas.microsoft.com/office/drawing/2014/main" id="{3E1295C9-011C-7AA6-7B77-9D48986BC19D}"/>
              </a:ext>
            </a:extLst>
          </p:cNvPr>
          <p:cNvSpPr txBox="1">
            <a:spLocks/>
          </p:cNvSpPr>
          <p:nvPr/>
        </p:nvSpPr>
        <p:spPr>
          <a:xfrm>
            <a:off x="4821771" y="-895254"/>
            <a:ext cx="33033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000" dirty="0"/>
              <a:t>Gestion des risques</a:t>
            </a:r>
          </a:p>
        </p:txBody>
      </p:sp>
      <p:grpSp>
        <p:nvGrpSpPr>
          <p:cNvPr id="3" name="Groupe 2">
            <a:extLst>
              <a:ext uri="{FF2B5EF4-FFF2-40B4-BE49-F238E27FC236}">
                <a16:creationId xmlns:a16="http://schemas.microsoft.com/office/drawing/2014/main" id="{002D051E-BA6D-5106-4EB1-DDB2BD4A2EF0}"/>
              </a:ext>
            </a:extLst>
          </p:cNvPr>
          <p:cNvGrpSpPr/>
          <p:nvPr/>
        </p:nvGrpSpPr>
        <p:grpSpPr>
          <a:xfrm>
            <a:off x="4124381" y="-1047568"/>
            <a:ext cx="795952" cy="758862"/>
            <a:chOff x="2437450" y="1615450"/>
            <a:chExt cx="672300" cy="672300"/>
          </a:xfrm>
        </p:grpSpPr>
        <p:sp>
          <p:nvSpPr>
            <p:cNvPr id="7" name="Google Shape;720;p33">
              <a:extLst>
                <a:ext uri="{FF2B5EF4-FFF2-40B4-BE49-F238E27FC236}">
                  <a16:creationId xmlns:a16="http://schemas.microsoft.com/office/drawing/2014/main" id="{09DC949D-011C-0C5C-515E-488CB426E7F1}"/>
                </a:ext>
              </a:extLst>
            </p:cNvPr>
            <p:cNvSpPr/>
            <p:nvPr/>
          </p:nvSpPr>
          <p:spPr>
            <a:xfrm>
              <a:off x="2437450"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9" name="Google Shape;9606;p61">
              <a:extLst>
                <a:ext uri="{FF2B5EF4-FFF2-40B4-BE49-F238E27FC236}">
                  <a16:creationId xmlns:a16="http://schemas.microsoft.com/office/drawing/2014/main" id="{408FF0D1-71BE-89A5-DCA3-BA11A32BEEDC}"/>
                </a:ext>
              </a:extLst>
            </p:cNvPr>
            <p:cNvGrpSpPr/>
            <p:nvPr/>
          </p:nvGrpSpPr>
          <p:grpSpPr>
            <a:xfrm>
              <a:off x="2537300" y="1741746"/>
              <a:ext cx="472600" cy="419708"/>
              <a:chOff x="3584280" y="3699191"/>
              <a:chExt cx="358069" cy="317995"/>
            </a:xfrm>
            <a:solidFill>
              <a:srgbClr val="27263D"/>
            </a:solidFill>
          </p:grpSpPr>
          <p:sp>
            <p:nvSpPr>
              <p:cNvPr id="10" name="Google Shape;9607;p61">
                <a:extLst>
                  <a:ext uri="{FF2B5EF4-FFF2-40B4-BE49-F238E27FC236}">
                    <a16:creationId xmlns:a16="http://schemas.microsoft.com/office/drawing/2014/main" id="{35D4F1C6-1746-3B1C-9974-024CD2CDB848}"/>
                  </a:ext>
                </a:extLst>
              </p:cNvPr>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608;p61">
                <a:extLst>
                  <a:ext uri="{FF2B5EF4-FFF2-40B4-BE49-F238E27FC236}">
                    <a16:creationId xmlns:a16="http://schemas.microsoft.com/office/drawing/2014/main" id="{A6AB9A11-94E1-BB96-DEDE-BD5DD0B05F83}"/>
                  </a:ext>
                </a:extLst>
              </p:cNvPr>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09;p61">
                <a:extLst>
                  <a:ext uri="{FF2B5EF4-FFF2-40B4-BE49-F238E27FC236}">
                    <a16:creationId xmlns:a16="http://schemas.microsoft.com/office/drawing/2014/main" id="{83E6AF8C-DE01-681E-213E-3739E4470A79}"/>
                  </a:ext>
                </a:extLst>
              </p:cNvPr>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610;p61">
                <a:extLst>
                  <a:ext uri="{FF2B5EF4-FFF2-40B4-BE49-F238E27FC236}">
                    <a16:creationId xmlns:a16="http://schemas.microsoft.com/office/drawing/2014/main" id="{F91C9133-BFEC-CBA2-77E8-1A851AFFDDF5}"/>
                  </a:ext>
                </a:extLst>
              </p:cNvPr>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209642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53378ECF-2D5B-B823-B6B3-74CD30825AF5}"/>
            </a:ext>
          </a:extLst>
        </p:cNvPr>
        <p:cNvGrpSpPr/>
        <p:nvPr/>
      </p:nvGrpSpPr>
      <p:grpSpPr>
        <a:xfrm>
          <a:off x="0" y="0"/>
          <a:ext cx="0" cy="0"/>
          <a:chOff x="0" y="0"/>
          <a:chExt cx="0" cy="0"/>
        </a:xfrm>
      </p:grpSpPr>
      <p:sp>
        <p:nvSpPr>
          <p:cNvPr id="3" name="Google Shape;709;p32">
            <a:extLst>
              <a:ext uri="{FF2B5EF4-FFF2-40B4-BE49-F238E27FC236}">
                <a16:creationId xmlns:a16="http://schemas.microsoft.com/office/drawing/2014/main" id="{87C612C9-5511-4F5B-DA1F-71301C910A30}"/>
              </a:ext>
            </a:extLst>
          </p:cNvPr>
          <p:cNvSpPr txBox="1">
            <a:spLocks/>
          </p:cNvSpPr>
          <p:nvPr/>
        </p:nvSpPr>
        <p:spPr>
          <a:xfrm>
            <a:off x="511121" y="305320"/>
            <a:ext cx="3307381"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14" name="Google Shape;709;p32">
            <a:extLst>
              <a:ext uri="{FF2B5EF4-FFF2-40B4-BE49-F238E27FC236}">
                <a16:creationId xmlns:a16="http://schemas.microsoft.com/office/drawing/2014/main" id="{14753904-3484-B93C-D192-FDF8DC161F02}"/>
              </a:ext>
            </a:extLst>
          </p:cNvPr>
          <p:cNvSpPr txBox="1">
            <a:spLocks/>
          </p:cNvSpPr>
          <p:nvPr/>
        </p:nvSpPr>
        <p:spPr>
          <a:xfrm>
            <a:off x="511121" y="305320"/>
            <a:ext cx="33073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02</a:t>
            </a:r>
          </a:p>
        </p:txBody>
      </p:sp>
      <p:sp>
        <p:nvSpPr>
          <p:cNvPr id="15" name="Google Shape;708;p32">
            <a:extLst>
              <a:ext uri="{FF2B5EF4-FFF2-40B4-BE49-F238E27FC236}">
                <a16:creationId xmlns:a16="http://schemas.microsoft.com/office/drawing/2014/main" id="{32FA60C1-3FD6-4691-98BB-8F3CDA86973C}"/>
              </a:ext>
            </a:extLst>
          </p:cNvPr>
          <p:cNvSpPr txBox="1">
            <a:spLocks/>
          </p:cNvSpPr>
          <p:nvPr/>
        </p:nvSpPr>
        <p:spPr>
          <a:xfrm>
            <a:off x="1726201" y="401762"/>
            <a:ext cx="1952670" cy="5659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Phase 0</a:t>
            </a:r>
          </a:p>
        </p:txBody>
      </p:sp>
      <p:sp>
        <p:nvSpPr>
          <p:cNvPr id="32" name="Google Shape;715;p33">
            <a:extLst>
              <a:ext uri="{FF2B5EF4-FFF2-40B4-BE49-F238E27FC236}">
                <a16:creationId xmlns:a16="http://schemas.microsoft.com/office/drawing/2014/main" id="{EEC690F9-ED1E-6339-26FD-1B5C7060B5F4}"/>
              </a:ext>
            </a:extLst>
          </p:cNvPr>
          <p:cNvSpPr txBox="1">
            <a:spLocks/>
          </p:cNvSpPr>
          <p:nvPr/>
        </p:nvSpPr>
        <p:spPr>
          <a:xfrm>
            <a:off x="4821771" y="-751406"/>
            <a:ext cx="33033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000" dirty="0"/>
              <a:t>Cycle de vie du projet</a:t>
            </a:r>
          </a:p>
        </p:txBody>
      </p:sp>
      <p:grpSp>
        <p:nvGrpSpPr>
          <p:cNvPr id="714" name="Groupe 713">
            <a:extLst>
              <a:ext uri="{FF2B5EF4-FFF2-40B4-BE49-F238E27FC236}">
                <a16:creationId xmlns:a16="http://schemas.microsoft.com/office/drawing/2014/main" id="{836C651A-694F-DBDC-F79C-4E040E80525F}"/>
              </a:ext>
            </a:extLst>
          </p:cNvPr>
          <p:cNvGrpSpPr/>
          <p:nvPr/>
        </p:nvGrpSpPr>
        <p:grpSpPr>
          <a:xfrm>
            <a:off x="4138756" y="-903720"/>
            <a:ext cx="795952" cy="765207"/>
            <a:chOff x="6034228" y="1615450"/>
            <a:chExt cx="672300" cy="646331"/>
          </a:xfrm>
        </p:grpSpPr>
        <p:sp>
          <p:nvSpPr>
            <p:cNvPr id="58" name="Google Shape;720;p33">
              <a:extLst>
                <a:ext uri="{FF2B5EF4-FFF2-40B4-BE49-F238E27FC236}">
                  <a16:creationId xmlns:a16="http://schemas.microsoft.com/office/drawing/2014/main" id="{EBCD6591-2B9C-96B8-20D0-641B8FB4E192}"/>
                </a:ext>
              </a:extLst>
            </p:cNvPr>
            <p:cNvSpPr/>
            <p:nvPr/>
          </p:nvSpPr>
          <p:spPr>
            <a:xfrm>
              <a:off x="6034228" y="1615450"/>
              <a:ext cx="672300" cy="64633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708" name="Google Shape;1746;p55">
              <a:extLst>
                <a:ext uri="{FF2B5EF4-FFF2-40B4-BE49-F238E27FC236}">
                  <a16:creationId xmlns:a16="http://schemas.microsoft.com/office/drawing/2014/main" id="{09648165-17E3-7202-1889-A318F9AD3561}"/>
                </a:ext>
              </a:extLst>
            </p:cNvPr>
            <p:cNvGrpSpPr/>
            <p:nvPr/>
          </p:nvGrpSpPr>
          <p:grpSpPr>
            <a:xfrm>
              <a:off x="6126596" y="1705800"/>
              <a:ext cx="487564" cy="456680"/>
              <a:chOff x="4721450" y="1509475"/>
              <a:chExt cx="79350" cy="74325"/>
            </a:xfrm>
            <a:noFill/>
          </p:grpSpPr>
          <p:sp>
            <p:nvSpPr>
              <p:cNvPr id="709" name="Google Shape;1747;p55">
                <a:extLst>
                  <a:ext uri="{FF2B5EF4-FFF2-40B4-BE49-F238E27FC236}">
                    <a16:creationId xmlns:a16="http://schemas.microsoft.com/office/drawing/2014/main" id="{3067F07D-D0B3-04DC-5514-5CEE89615F7F}"/>
                  </a:ext>
                </a:extLst>
              </p:cNvPr>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748;p55">
                <a:extLst>
                  <a:ext uri="{FF2B5EF4-FFF2-40B4-BE49-F238E27FC236}">
                    <a16:creationId xmlns:a16="http://schemas.microsoft.com/office/drawing/2014/main" id="{AEBB6628-ADB3-EC82-BA75-205E69574223}"/>
                  </a:ext>
                </a:extLst>
              </p:cNvPr>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749;p55">
                <a:extLst>
                  <a:ext uri="{FF2B5EF4-FFF2-40B4-BE49-F238E27FC236}">
                    <a16:creationId xmlns:a16="http://schemas.microsoft.com/office/drawing/2014/main" id="{D8F04704-BB0B-2AB7-965A-BA4C005A2D29}"/>
                  </a:ext>
                </a:extLst>
              </p:cNvPr>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1750;p55">
                <a:extLst>
                  <a:ext uri="{FF2B5EF4-FFF2-40B4-BE49-F238E27FC236}">
                    <a16:creationId xmlns:a16="http://schemas.microsoft.com/office/drawing/2014/main" id="{E2AA69C7-9C46-0944-660D-AE81194D8CCB}"/>
                  </a:ext>
                </a:extLst>
              </p:cNvPr>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grpFill/>
              <a:ln w="12700" cap="flat" cmpd="sng">
                <a:solidFill>
                  <a:srgbClr val="2726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24" name="Image 923">
            <a:extLst>
              <a:ext uri="{FF2B5EF4-FFF2-40B4-BE49-F238E27FC236}">
                <a16:creationId xmlns:a16="http://schemas.microsoft.com/office/drawing/2014/main" id="{249B02A1-E3DA-57C8-CD70-E65666999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91995" y="1189010"/>
            <a:ext cx="4873812" cy="3761809"/>
          </a:xfrm>
          <a:prstGeom prst="rect">
            <a:avLst/>
          </a:prstGeom>
        </p:spPr>
      </p:pic>
      <p:sp>
        <p:nvSpPr>
          <p:cNvPr id="2" name="Google Shape;715;p33">
            <a:extLst>
              <a:ext uri="{FF2B5EF4-FFF2-40B4-BE49-F238E27FC236}">
                <a16:creationId xmlns:a16="http://schemas.microsoft.com/office/drawing/2014/main" id="{390AE628-5EF4-484A-D1DC-D540EF015AD7}"/>
              </a:ext>
            </a:extLst>
          </p:cNvPr>
          <p:cNvSpPr txBox="1">
            <a:spLocks/>
          </p:cNvSpPr>
          <p:nvPr/>
        </p:nvSpPr>
        <p:spPr>
          <a:xfrm>
            <a:off x="4821771" y="457634"/>
            <a:ext cx="33033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000" dirty="0"/>
              <a:t>Gestion des risques</a:t>
            </a:r>
          </a:p>
        </p:txBody>
      </p:sp>
      <p:grpSp>
        <p:nvGrpSpPr>
          <p:cNvPr id="21" name="Groupe 20">
            <a:extLst>
              <a:ext uri="{FF2B5EF4-FFF2-40B4-BE49-F238E27FC236}">
                <a16:creationId xmlns:a16="http://schemas.microsoft.com/office/drawing/2014/main" id="{119E74EE-DB28-C694-922F-3D9DDFC31B87}"/>
              </a:ext>
            </a:extLst>
          </p:cNvPr>
          <p:cNvGrpSpPr/>
          <p:nvPr/>
        </p:nvGrpSpPr>
        <p:grpSpPr>
          <a:xfrm>
            <a:off x="4124381" y="305320"/>
            <a:ext cx="795952" cy="758862"/>
            <a:chOff x="2437450" y="1615450"/>
            <a:chExt cx="672300" cy="672300"/>
          </a:xfrm>
        </p:grpSpPr>
        <p:sp>
          <p:nvSpPr>
            <p:cNvPr id="22" name="Google Shape;720;p33">
              <a:extLst>
                <a:ext uri="{FF2B5EF4-FFF2-40B4-BE49-F238E27FC236}">
                  <a16:creationId xmlns:a16="http://schemas.microsoft.com/office/drawing/2014/main" id="{AF96B149-E1A1-6283-3A59-390D0CA09C51}"/>
                </a:ext>
              </a:extLst>
            </p:cNvPr>
            <p:cNvSpPr/>
            <p:nvPr/>
          </p:nvSpPr>
          <p:spPr>
            <a:xfrm>
              <a:off x="2437450"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3" name="Google Shape;9606;p61">
              <a:extLst>
                <a:ext uri="{FF2B5EF4-FFF2-40B4-BE49-F238E27FC236}">
                  <a16:creationId xmlns:a16="http://schemas.microsoft.com/office/drawing/2014/main" id="{C1CB007B-4735-38C3-9CCF-C85FC453CAB6}"/>
                </a:ext>
              </a:extLst>
            </p:cNvPr>
            <p:cNvGrpSpPr/>
            <p:nvPr/>
          </p:nvGrpSpPr>
          <p:grpSpPr>
            <a:xfrm>
              <a:off x="2537300" y="1741746"/>
              <a:ext cx="472600" cy="419708"/>
              <a:chOff x="3584280" y="3699191"/>
              <a:chExt cx="358069" cy="317995"/>
            </a:xfrm>
            <a:solidFill>
              <a:srgbClr val="27263D"/>
            </a:solidFill>
          </p:grpSpPr>
          <p:sp>
            <p:nvSpPr>
              <p:cNvPr id="24" name="Google Shape;9607;p61">
                <a:extLst>
                  <a:ext uri="{FF2B5EF4-FFF2-40B4-BE49-F238E27FC236}">
                    <a16:creationId xmlns:a16="http://schemas.microsoft.com/office/drawing/2014/main" id="{BD81D07B-2CC7-18B0-3901-0AA75919E5F2}"/>
                  </a:ext>
                </a:extLst>
              </p:cNvPr>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08;p61">
                <a:extLst>
                  <a:ext uri="{FF2B5EF4-FFF2-40B4-BE49-F238E27FC236}">
                    <a16:creationId xmlns:a16="http://schemas.microsoft.com/office/drawing/2014/main" id="{F1B5070B-4169-974C-2530-36185B44FEFB}"/>
                  </a:ext>
                </a:extLst>
              </p:cNvPr>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609;p61">
                <a:extLst>
                  <a:ext uri="{FF2B5EF4-FFF2-40B4-BE49-F238E27FC236}">
                    <a16:creationId xmlns:a16="http://schemas.microsoft.com/office/drawing/2014/main" id="{D92EB641-82F1-24E1-2906-FB4FE701630B}"/>
                  </a:ext>
                </a:extLst>
              </p:cNvPr>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10;p61">
                <a:extLst>
                  <a:ext uri="{FF2B5EF4-FFF2-40B4-BE49-F238E27FC236}">
                    <a16:creationId xmlns:a16="http://schemas.microsoft.com/office/drawing/2014/main" id="{BC3883D6-F539-1250-BB29-A27FEB173E1F}"/>
                  </a:ext>
                </a:extLst>
              </p:cNvPr>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roupe 43">
            <a:extLst>
              <a:ext uri="{FF2B5EF4-FFF2-40B4-BE49-F238E27FC236}">
                <a16:creationId xmlns:a16="http://schemas.microsoft.com/office/drawing/2014/main" id="{987F466C-9F50-37D3-DBFD-3A66EBF8644A}"/>
              </a:ext>
            </a:extLst>
          </p:cNvPr>
          <p:cNvGrpSpPr/>
          <p:nvPr/>
        </p:nvGrpSpPr>
        <p:grpSpPr>
          <a:xfrm>
            <a:off x="524402" y="1635836"/>
            <a:ext cx="3473746" cy="579120"/>
            <a:chOff x="524402" y="1635836"/>
            <a:chExt cx="3473746" cy="579120"/>
          </a:xfrm>
        </p:grpSpPr>
        <p:sp>
          <p:nvSpPr>
            <p:cNvPr id="28" name="Google Shape;717;p33">
              <a:extLst>
                <a:ext uri="{FF2B5EF4-FFF2-40B4-BE49-F238E27FC236}">
                  <a16:creationId xmlns:a16="http://schemas.microsoft.com/office/drawing/2014/main" id="{B7ABB63D-9777-A523-992C-3972AB55448A}"/>
                </a:ext>
              </a:extLst>
            </p:cNvPr>
            <p:cNvSpPr txBox="1">
              <a:spLocks/>
            </p:cNvSpPr>
            <p:nvPr/>
          </p:nvSpPr>
          <p:spPr>
            <a:xfrm>
              <a:off x="1072224" y="1635836"/>
              <a:ext cx="2925924"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150000"/>
                </a:lnSpc>
              </a:pPr>
              <a:r>
                <a:rPr lang="fr-FR" sz="1800" b="1" dirty="0">
                  <a:latin typeface="+mj-lt"/>
                  <a:sym typeface="Wingdings" panose="05000000000000000000" pitchFamily="2" charset="2"/>
                </a:rPr>
                <a:t>Motivation des acteurs</a:t>
              </a:r>
            </a:p>
          </p:txBody>
        </p:sp>
        <p:pic>
          <p:nvPicPr>
            <p:cNvPr id="34" name="Graphique 33" descr="Badge 1 contour">
              <a:extLst>
                <a:ext uri="{FF2B5EF4-FFF2-40B4-BE49-F238E27FC236}">
                  <a16:creationId xmlns:a16="http://schemas.microsoft.com/office/drawing/2014/main" id="{9D1F7EDC-9DDD-D23A-F422-D7A04C0FB3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402" y="1635836"/>
              <a:ext cx="579120" cy="579120"/>
            </a:xfrm>
            <a:prstGeom prst="rect">
              <a:avLst/>
            </a:prstGeom>
          </p:spPr>
        </p:pic>
      </p:grpSp>
      <p:grpSp>
        <p:nvGrpSpPr>
          <p:cNvPr id="45" name="Groupe 44">
            <a:extLst>
              <a:ext uri="{FF2B5EF4-FFF2-40B4-BE49-F238E27FC236}">
                <a16:creationId xmlns:a16="http://schemas.microsoft.com/office/drawing/2014/main" id="{9B96287B-697D-4FAF-8A09-A39AC72B9AAA}"/>
              </a:ext>
            </a:extLst>
          </p:cNvPr>
          <p:cNvGrpSpPr/>
          <p:nvPr/>
        </p:nvGrpSpPr>
        <p:grpSpPr>
          <a:xfrm>
            <a:off x="524402" y="2497050"/>
            <a:ext cx="3614354" cy="579120"/>
            <a:chOff x="524402" y="2497050"/>
            <a:chExt cx="3614354" cy="579120"/>
          </a:xfrm>
        </p:grpSpPr>
        <p:pic>
          <p:nvPicPr>
            <p:cNvPr id="41" name="Graphique 40" descr="Badge contour">
              <a:extLst>
                <a:ext uri="{FF2B5EF4-FFF2-40B4-BE49-F238E27FC236}">
                  <a16:creationId xmlns:a16="http://schemas.microsoft.com/office/drawing/2014/main" id="{8B9B3A6D-FC6E-419B-02DE-25E6A0FAAA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02" y="2497050"/>
              <a:ext cx="579120" cy="579120"/>
            </a:xfrm>
            <a:prstGeom prst="rect">
              <a:avLst/>
            </a:prstGeom>
          </p:spPr>
        </p:pic>
        <p:sp>
          <p:nvSpPr>
            <p:cNvPr id="42" name="Google Shape;717;p33">
              <a:extLst>
                <a:ext uri="{FF2B5EF4-FFF2-40B4-BE49-F238E27FC236}">
                  <a16:creationId xmlns:a16="http://schemas.microsoft.com/office/drawing/2014/main" id="{E7778D97-AAAB-A1A9-C16F-BAB4D29FD3A1}"/>
                </a:ext>
              </a:extLst>
            </p:cNvPr>
            <p:cNvSpPr txBox="1">
              <a:spLocks/>
            </p:cNvSpPr>
            <p:nvPr/>
          </p:nvSpPr>
          <p:spPr>
            <a:xfrm>
              <a:off x="1072224" y="2497050"/>
              <a:ext cx="3066532"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150000"/>
                </a:lnSpc>
              </a:pPr>
              <a:r>
                <a:rPr lang="fr-FR" sz="1800" b="1" dirty="0">
                  <a:latin typeface="+mj-lt"/>
                  <a:sym typeface="Wingdings" panose="05000000000000000000" pitchFamily="2" charset="2"/>
                </a:rPr>
                <a:t>Alternance Études/Travail</a:t>
              </a:r>
            </a:p>
          </p:txBody>
        </p:sp>
      </p:grpSp>
      <p:grpSp>
        <p:nvGrpSpPr>
          <p:cNvPr id="46" name="Groupe 45">
            <a:extLst>
              <a:ext uri="{FF2B5EF4-FFF2-40B4-BE49-F238E27FC236}">
                <a16:creationId xmlns:a16="http://schemas.microsoft.com/office/drawing/2014/main" id="{1380B117-08E2-D673-13E9-9755A468E283}"/>
              </a:ext>
            </a:extLst>
          </p:cNvPr>
          <p:cNvGrpSpPr/>
          <p:nvPr/>
        </p:nvGrpSpPr>
        <p:grpSpPr>
          <a:xfrm>
            <a:off x="524402" y="3357414"/>
            <a:ext cx="3473746" cy="579970"/>
            <a:chOff x="524402" y="3357414"/>
            <a:chExt cx="3473746" cy="579970"/>
          </a:xfrm>
        </p:grpSpPr>
        <p:pic>
          <p:nvPicPr>
            <p:cNvPr id="36" name="Graphique 35" descr="Badge 3 contour">
              <a:extLst>
                <a:ext uri="{FF2B5EF4-FFF2-40B4-BE49-F238E27FC236}">
                  <a16:creationId xmlns:a16="http://schemas.microsoft.com/office/drawing/2014/main" id="{2D1A05B3-6B28-279A-FBD4-AFD0F67923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4402" y="3358264"/>
              <a:ext cx="579120" cy="579120"/>
            </a:xfrm>
            <a:prstGeom prst="rect">
              <a:avLst/>
            </a:prstGeom>
          </p:spPr>
        </p:pic>
        <p:sp>
          <p:nvSpPr>
            <p:cNvPr id="43" name="Google Shape;717;p33">
              <a:extLst>
                <a:ext uri="{FF2B5EF4-FFF2-40B4-BE49-F238E27FC236}">
                  <a16:creationId xmlns:a16="http://schemas.microsoft.com/office/drawing/2014/main" id="{E794D210-1B4D-6B4C-80E5-560DE20EB42D}"/>
                </a:ext>
              </a:extLst>
            </p:cNvPr>
            <p:cNvSpPr txBox="1">
              <a:spLocks/>
            </p:cNvSpPr>
            <p:nvPr/>
          </p:nvSpPr>
          <p:spPr>
            <a:xfrm>
              <a:off x="1072224" y="3357414"/>
              <a:ext cx="2925924"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150000"/>
                </a:lnSpc>
              </a:pPr>
              <a:r>
                <a:rPr lang="fr-FR" sz="1800" b="1" dirty="0">
                  <a:latin typeface="+mj-lt"/>
                  <a:sym typeface="Wingdings" panose="05000000000000000000" pitchFamily="2" charset="2"/>
                </a:rPr>
                <a:t>Casse de matériels</a:t>
              </a:r>
            </a:p>
          </p:txBody>
        </p:sp>
      </p:grpSp>
      <p:sp>
        <p:nvSpPr>
          <p:cNvPr id="47" name="Arc 46">
            <a:extLst>
              <a:ext uri="{FF2B5EF4-FFF2-40B4-BE49-F238E27FC236}">
                <a16:creationId xmlns:a16="http://schemas.microsoft.com/office/drawing/2014/main" id="{2D637215-EC78-26FF-159D-0FF111ABF64D}"/>
              </a:ext>
            </a:extLst>
          </p:cNvPr>
          <p:cNvSpPr/>
          <p:nvPr/>
        </p:nvSpPr>
        <p:spPr>
          <a:xfrm>
            <a:off x="3473853" y="1604498"/>
            <a:ext cx="1142900" cy="2364223"/>
          </a:xfrm>
          <a:prstGeom prst="arc">
            <a:avLst>
              <a:gd name="adj1" fmla="val 16200000"/>
              <a:gd name="adj2" fmla="val 5458065"/>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8" name="Google Shape;717;p33">
            <a:extLst>
              <a:ext uri="{FF2B5EF4-FFF2-40B4-BE49-F238E27FC236}">
                <a16:creationId xmlns:a16="http://schemas.microsoft.com/office/drawing/2014/main" id="{3556C484-9529-860D-FB8E-EB11339D1D22}"/>
              </a:ext>
            </a:extLst>
          </p:cNvPr>
          <p:cNvSpPr txBox="1">
            <a:spLocks/>
          </p:cNvSpPr>
          <p:nvPr/>
        </p:nvSpPr>
        <p:spPr>
          <a:xfrm>
            <a:off x="4911912" y="1631809"/>
            <a:ext cx="2570265" cy="17256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150000"/>
              </a:lnSpc>
            </a:pPr>
            <a:r>
              <a:rPr lang="fr-FR" sz="1800" b="1" dirty="0">
                <a:solidFill>
                  <a:srgbClr val="00B050"/>
                </a:solidFill>
                <a:latin typeface="+mj-lt"/>
                <a:sym typeface="Wingdings" panose="05000000000000000000" pitchFamily="2" charset="2"/>
              </a:rPr>
              <a:t>Tableau de bord :</a:t>
            </a:r>
            <a:endParaRPr lang="fr-FR" sz="1800" dirty="0">
              <a:solidFill>
                <a:srgbClr val="00B050"/>
              </a:solidFill>
              <a:latin typeface="+mj-lt"/>
              <a:sym typeface="Wingdings" panose="05000000000000000000" pitchFamily="2" charset="2"/>
            </a:endParaRPr>
          </a:p>
          <a:p>
            <a:pPr marL="444500" indent="-269875" algn="l">
              <a:lnSpc>
                <a:spcPct val="200000"/>
              </a:lnSpc>
              <a:buClr>
                <a:srgbClr val="00B050"/>
              </a:buClr>
              <a:buFont typeface="Arial" panose="020B0604020202020204" pitchFamily="34" charset="0"/>
              <a:buChar char="•"/>
            </a:pPr>
            <a:r>
              <a:rPr lang="fr-FR" sz="1800" dirty="0">
                <a:solidFill>
                  <a:srgbClr val="00B050"/>
                </a:solidFill>
                <a:latin typeface="+mj-lt"/>
                <a:sym typeface="Wingdings" panose="05000000000000000000" pitchFamily="2" charset="2"/>
              </a:rPr>
              <a:t>Planning Gantt</a:t>
            </a:r>
          </a:p>
          <a:p>
            <a:pPr marL="444500" indent="-269875" algn="l">
              <a:lnSpc>
                <a:spcPct val="200000"/>
              </a:lnSpc>
              <a:buClr>
                <a:srgbClr val="00B050"/>
              </a:buClr>
              <a:buFont typeface="Arial" panose="020B0604020202020204" pitchFamily="34" charset="0"/>
              <a:buChar char="•"/>
            </a:pPr>
            <a:r>
              <a:rPr lang="fr-FR" sz="1800" dirty="0">
                <a:solidFill>
                  <a:srgbClr val="00B050"/>
                </a:solidFill>
                <a:latin typeface="+mj-lt"/>
                <a:sym typeface="Wingdings" panose="05000000000000000000" pitchFamily="2" charset="2"/>
              </a:rPr>
              <a:t>Budget</a:t>
            </a:r>
          </a:p>
        </p:txBody>
      </p:sp>
      <p:pic>
        <p:nvPicPr>
          <p:cNvPr id="50" name="Image 49" descr="Une image contenant symbole, Rectangle, capture d’écran, Graphique&#10;&#10;Le contenu généré par l’IA peut être incorrect.">
            <a:extLst>
              <a:ext uri="{FF2B5EF4-FFF2-40B4-BE49-F238E27FC236}">
                <a16:creationId xmlns:a16="http://schemas.microsoft.com/office/drawing/2014/main" id="{FD45F8D3-7F11-5679-25B3-8686E316EC5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298422" y="1857564"/>
            <a:ext cx="1321176" cy="1247410"/>
          </a:xfrm>
          <a:prstGeom prst="rect">
            <a:avLst/>
          </a:prstGeom>
        </p:spPr>
      </p:pic>
    </p:spTree>
    <p:extLst>
      <p:ext uri="{BB962C8B-B14F-4D97-AF65-F5344CB8AC3E}">
        <p14:creationId xmlns:p14="http://schemas.microsoft.com/office/powerpoint/2010/main" val="1417465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24CEEFE-AAD2-14BB-4ED1-F1846EBFC906}"/>
            </a:ext>
          </a:extLst>
        </p:cNvPr>
        <p:cNvGrpSpPr/>
        <p:nvPr/>
      </p:nvGrpSpPr>
      <p:grpSpPr>
        <a:xfrm>
          <a:off x="0" y="0"/>
          <a:ext cx="0" cy="0"/>
          <a:chOff x="0" y="0"/>
          <a:chExt cx="0" cy="0"/>
        </a:xfrm>
      </p:grpSpPr>
      <p:sp>
        <p:nvSpPr>
          <p:cNvPr id="3" name="Google Shape;709;p32">
            <a:extLst>
              <a:ext uri="{FF2B5EF4-FFF2-40B4-BE49-F238E27FC236}">
                <a16:creationId xmlns:a16="http://schemas.microsoft.com/office/drawing/2014/main" id="{C19CD0B4-C3FF-94AA-A265-7E2C7430C36E}"/>
              </a:ext>
            </a:extLst>
          </p:cNvPr>
          <p:cNvSpPr txBox="1">
            <a:spLocks/>
          </p:cNvSpPr>
          <p:nvPr/>
        </p:nvSpPr>
        <p:spPr>
          <a:xfrm>
            <a:off x="1866765" y="1263239"/>
            <a:ext cx="1097400" cy="1097399"/>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708" name="Google Shape;708;p32">
            <a:extLst>
              <a:ext uri="{FF2B5EF4-FFF2-40B4-BE49-F238E27FC236}">
                <a16:creationId xmlns:a16="http://schemas.microsoft.com/office/drawing/2014/main" id="{E48D75E7-F4B4-18FC-B179-EA1D2111058A}"/>
              </a:ext>
            </a:extLst>
          </p:cNvPr>
          <p:cNvSpPr txBox="1">
            <a:spLocks noGrp="1"/>
          </p:cNvSpPr>
          <p:nvPr>
            <p:ph type="title"/>
          </p:nvPr>
        </p:nvSpPr>
        <p:spPr>
          <a:xfrm>
            <a:off x="752715" y="2360638"/>
            <a:ext cx="3325500" cy="15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Maîtrise d’ouvrage</a:t>
            </a:r>
            <a:endParaRPr dirty="0"/>
          </a:p>
        </p:txBody>
      </p:sp>
      <p:sp>
        <p:nvSpPr>
          <p:cNvPr id="709" name="Google Shape;709;p32">
            <a:extLst>
              <a:ext uri="{FF2B5EF4-FFF2-40B4-BE49-F238E27FC236}">
                <a16:creationId xmlns:a16="http://schemas.microsoft.com/office/drawing/2014/main" id="{F0D09D52-CEBA-B12A-2089-B884707F242F}"/>
              </a:ext>
            </a:extLst>
          </p:cNvPr>
          <p:cNvSpPr txBox="1">
            <a:spLocks noGrp="1"/>
          </p:cNvSpPr>
          <p:nvPr>
            <p:ph type="title" idx="2"/>
          </p:nvPr>
        </p:nvSpPr>
        <p:spPr>
          <a:xfrm>
            <a:off x="1866765" y="1263238"/>
            <a:ext cx="10974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 name="Google Shape;12831;p67">
            <a:extLst>
              <a:ext uri="{FF2B5EF4-FFF2-40B4-BE49-F238E27FC236}">
                <a16:creationId xmlns:a16="http://schemas.microsoft.com/office/drawing/2014/main" id="{418E2EE3-9F95-46EA-CCD0-C17F9EC70E53}"/>
              </a:ext>
            </a:extLst>
          </p:cNvPr>
          <p:cNvGrpSpPr/>
          <p:nvPr/>
        </p:nvGrpSpPr>
        <p:grpSpPr>
          <a:xfrm>
            <a:off x="4572000" y="1263238"/>
            <a:ext cx="2943140" cy="2617024"/>
            <a:chOff x="5585861" y="2905929"/>
            <a:chExt cx="379764" cy="337684"/>
          </a:xfrm>
        </p:grpSpPr>
        <p:sp>
          <p:nvSpPr>
            <p:cNvPr id="14" name="Google Shape;12832;p67">
              <a:extLst>
                <a:ext uri="{FF2B5EF4-FFF2-40B4-BE49-F238E27FC236}">
                  <a16:creationId xmlns:a16="http://schemas.microsoft.com/office/drawing/2014/main" id="{CEC7EAA8-A3A9-4234-6FC9-4D5C34C1FDBF}"/>
                </a:ext>
              </a:extLst>
            </p:cNvPr>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833;p67">
              <a:extLst>
                <a:ext uri="{FF2B5EF4-FFF2-40B4-BE49-F238E27FC236}">
                  <a16:creationId xmlns:a16="http://schemas.microsoft.com/office/drawing/2014/main" id="{65CCADF3-4EEC-DB6A-3F1C-60A81FFB5CE1}"/>
                </a:ext>
              </a:extLst>
            </p:cNvPr>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834;p67">
              <a:extLst>
                <a:ext uri="{FF2B5EF4-FFF2-40B4-BE49-F238E27FC236}">
                  <a16:creationId xmlns:a16="http://schemas.microsoft.com/office/drawing/2014/main" id="{FA0FC784-C9A0-2ECF-203C-149558040B02}"/>
                </a:ext>
              </a:extLst>
            </p:cNvPr>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835;p67">
              <a:extLst>
                <a:ext uri="{FF2B5EF4-FFF2-40B4-BE49-F238E27FC236}">
                  <a16:creationId xmlns:a16="http://schemas.microsoft.com/office/drawing/2014/main" id="{9D0FB30F-950D-3F09-E2E3-926302FCB88D}"/>
                </a:ext>
              </a:extLst>
            </p:cNvPr>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3110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672C6A05-21B2-D37D-7D89-3536E95F34A8}"/>
            </a:ext>
          </a:extLst>
        </p:cNvPr>
        <p:cNvGrpSpPr/>
        <p:nvPr/>
      </p:nvGrpSpPr>
      <p:grpSpPr>
        <a:xfrm>
          <a:off x="0" y="0"/>
          <a:ext cx="0" cy="0"/>
          <a:chOff x="0" y="0"/>
          <a:chExt cx="0" cy="0"/>
        </a:xfrm>
      </p:grpSpPr>
      <p:sp>
        <p:nvSpPr>
          <p:cNvPr id="12" name="Google Shape;709;p32">
            <a:extLst>
              <a:ext uri="{FF2B5EF4-FFF2-40B4-BE49-F238E27FC236}">
                <a16:creationId xmlns:a16="http://schemas.microsoft.com/office/drawing/2014/main" id="{DB99FC6A-808E-5CED-C0DE-CBEA7A81D4F3}"/>
              </a:ext>
            </a:extLst>
          </p:cNvPr>
          <p:cNvSpPr txBox="1">
            <a:spLocks/>
          </p:cNvSpPr>
          <p:nvPr/>
        </p:nvSpPr>
        <p:spPr>
          <a:xfrm>
            <a:off x="905115" y="454744"/>
            <a:ext cx="5666166"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14" name="Google Shape;709;p32">
            <a:extLst>
              <a:ext uri="{FF2B5EF4-FFF2-40B4-BE49-F238E27FC236}">
                <a16:creationId xmlns:a16="http://schemas.microsoft.com/office/drawing/2014/main" id="{32A533E8-8948-C2C2-72BD-3EFA36A3EF09}"/>
              </a:ext>
            </a:extLst>
          </p:cNvPr>
          <p:cNvSpPr txBox="1">
            <a:spLocks/>
          </p:cNvSpPr>
          <p:nvPr/>
        </p:nvSpPr>
        <p:spPr>
          <a:xfrm>
            <a:off x="905115" y="454743"/>
            <a:ext cx="5666166"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03</a:t>
            </a:r>
          </a:p>
        </p:txBody>
      </p:sp>
      <p:sp>
        <p:nvSpPr>
          <p:cNvPr id="4" name="Ellipse 3">
            <a:extLst>
              <a:ext uri="{FF2B5EF4-FFF2-40B4-BE49-F238E27FC236}">
                <a16:creationId xmlns:a16="http://schemas.microsoft.com/office/drawing/2014/main" id="{0EAF382C-CFEA-7C61-DC36-4F5C08A1B967}"/>
              </a:ext>
            </a:extLst>
          </p:cNvPr>
          <p:cNvSpPr/>
          <p:nvPr/>
        </p:nvSpPr>
        <p:spPr>
          <a:xfrm>
            <a:off x="2209507" y="1742245"/>
            <a:ext cx="1582950" cy="851134"/>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fr-FR" kern="100" dirty="0">
                <a:effectLst/>
                <a:ea typeface="Aptos" panose="020B0004020202020204" pitchFamily="34" charset="0"/>
                <a:cs typeface="Times New Roman" panose="02020603050405020304" pitchFamily="18" charset="0"/>
              </a:rPr>
              <a:t>­­Joueurs</a:t>
            </a:r>
            <a:endParaRPr lang="fr-FR" sz="1050" kern="100" dirty="0">
              <a:effectLst/>
              <a:ea typeface="Aptos" panose="020B0004020202020204" pitchFamily="34" charset="0"/>
              <a:cs typeface="Times New Roman" panose="02020603050405020304" pitchFamily="18" charset="0"/>
            </a:endParaRPr>
          </a:p>
        </p:txBody>
      </p:sp>
      <p:sp>
        <p:nvSpPr>
          <p:cNvPr id="5" name="Ellipse 4">
            <a:extLst>
              <a:ext uri="{FF2B5EF4-FFF2-40B4-BE49-F238E27FC236}">
                <a16:creationId xmlns:a16="http://schemas.microsoft.com/office/drawing/2014/main" id="{4A841547-5A77-5978-317A-05A559166559}"/>
              </a:ext>
            </a:extLst>
          </p:cNvPr>
          <p:cNvSpPr/>
          <p:nvPr/>
        </p:nvSpPr>
        <p:spPr>
          <a:xfrm>
            <a:off x="3780525" y="2975196"/>
            <a:ext cx="1582950" cy="851134"/>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fr-FR" sz="1200" kern="100" dirty="0">
                <a:effectLst/>
                <a:ea typeface="Aptos" panose="020B0004020202020204" pitchFamily="34" charset="0"/>
                <a:cs typeface="Times New Roman" panose="02020603050405020304" pitchFamily="18" charset="0"/>
              </a:rPr>
              <a:t>Chess 2.1</a:t>
            </a:r>
            <a:endParaRPr lang="fr-FR" sz="1000" kern="100" dirty="0">
              <a:effectLst/>
              <a:ea typeface="Aptos" panose="020B0004020202020204" pitchFamily="34" charset="0"/>
              <a:cs typeface="Times New Roman" panose="02020603050405020304" pitchFamily="18" charset="0"/>
            </a:endParaRPr>
          </a:p>
        </p:txBody>
      </p:sp>
      <p:sp>
        <p:nvSpPr>
          <p:cNvPr id="6" name="Ellipse 5">
            <a:extLst>
              <a:ext uri="{FF2B5EF4-FFF2-40B4-BE49-F238E27FC236}">
                <a16:creationId xmlns:a16="http://schemas.microsoft.com/office/drawing/2014/main" id="{2D90B9E8-0F33-2ABA-D151-A1290529720D}"/>
              </a:ext>
            </a:extLst>
          </p:cNvPr>
          <p:cNvSpPr/>
          <p:nvPr/>
        </p:nvSpPr>
        <p:spPr>
          <a:xfrm>
            <a:off x="5351543" y="1742245"/>
            <a:ext cx="1582950" cy="851134"/>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fr-FR" sz="1200" kern="100" dirty="0">
                <a:effectLst/>
                <a:ea typeface="Aptos" panose="020B0004020202020204" pitchFamily="34" charset="0"/>
                <a:cs typeface="Times New Roman" panose="02020603050405020304" pitchFamily="18" charset="0"/>
              </a:rPr>
              <a:t>Pièces d’échecs</a:t>
            </a:r>
          </a:p>
        </p:txBody>
      </p:sp>
      <p:sp>
        <p:nvSpPr>
          <p:cNvPr id="7" name="Arc 6">
            <a:extLst>
              <a:ext uri="{FF2B5EF4-FFF2-40B4-BE49-F238E27FC236}">
                <a16:creationId xmlns:a16="http://schemas.microsoft.com/office/drawing/2014/main" id="{4DA2F6DE-9BAD-2663-1A1D-9546DC8E6A34}"/>
              </a:ext>
            </a:extLst>
          </p:cNvPr>
          <p:cNvSpPr/>
          <p:nvPr/>
        </p:nvSpPr>
        <p:spPr>
          <a:xfrm rot="10800000">
            <a:off x="3227686" y="1750200"/>
            <a:ext cx="2648856" cy="1253500"/>
          </a:xfrm>
          <a:prstGeom prst="arc">
            <a:avLst>
              <a:gd name="adj1" fmla="val 11147229"/>
              <a:gd name="adj2" fmla="val 21350092"/>
            </a:avLst>
          </a:prstGeom>
          <a:ln w="38100">
            <a:solidFill>
              <a:srgbClr val="FF0000"/>
            </a:solidFill>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9" name="Arc 8">
            <a:extLst>
              <a:ext uri="{FF2B5EF4-FFF2-40B4-BE49-F238E27FC236}">
                <a16:creationId xmlns:a16="http://schemas.microsoft.com/office/drawing/2014/main" id="{76DB51AA-D20E-E102-F089-C79DDC49483E}"/>
              </a:ext>
            </a:extLst>
          </p:cNvPr>
          <p:cNvSpPr/>
          <p:nvPr/>
        </p:nvSpPr>
        <p:spPr>
          <a:xfrm rot="5400000">
            <a:off x="4725125" y="2892336"/>
            <a:ext cx="1375469" cy="1253500"/>
          </a:xfrm>
          <a:prstGeom prst="arc">
            <a:avLst>
              <a:gd name="adj1" fmla="val 11147229"/>
              <a:gd name="adj2" fmla="val 21350092"/>
            </a:avLst>
          </a:prstGeom>
          <a:ln w="38100">
            <a:solidFill>
              <a:srgbClr val="FF0000"/>
            </a:solidFill>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0" name="Rectangle 9">
            <a:extLst>
              <a:ext uri="{FF2B5EF4-FFF2-40B4-BE49-F238E27FC236}">
                <a16:creationId xmlns:a16="http://schemas.microsoft.com/office/drawing/2014/main" id="{D644146E-ACB8-29BA-E019-99729AA22DE7}"/>
              </a:ext>
            </a:extLst>
          </p:cNvPr>
          <p:cNvSpPr/>
          <p:nvPr/>
        </p:nvSpPr>
        <p:spPr>
          <a:xfrm>
            <a:off x="3569730" y="3977465"/>
            <a:ext cx="1996585" cy="517044"/>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fr-FR" sz="1050" kern="100" dirty="0">
                <a:effectLst/>
                <a:ea typeface="Aptos" panose="020B0004020202020204" pitchFamily="34" charset="0"/>
                <a:cs typeface="Times New Roman" panose="02020603050405020304" pitchFamily="18" charset="0"/>
              </a:rPr>
              <a:t>Jouer à la variante « Kung Fu Chess »</a:t>
            </a:r>
          </a:p>
        </p:txBody>
      </p:sp>
      <p:sp>
        <p:nvSpPr>
          <p:cNvPr id="13" name="Google Shape;708;p32">
            <a:extLst>
              <a:ext uri="{FF2B5EF4-FFF2-40B4-BE49-F238E27FC236}">
                <a16:creationId xmlns:a16="http://schemas.microsoft.com/office/drawing/2014/main" id="{727E3287-E610-6C94-94B0-5C99B8FE7501}"/>
              </a:ext>
            </a:extLst>
          </p:cNvPr>
          <p:cNvSpPr txBox="1">
            <a:spLocks/>
          </p:cNvSpPr>
          <p:nvPr/>
        </p:nvSpPr>
        <p:spPr>
          <a:xfrm>
            <a:off x="2017029" y="485600"/>
            <a:ext cx="4463704"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Maîtrise d’ouvrage</a:t>
            </a:r>
          </a:p>
        </p:txBody>
      </p:sp>
    </p:spTree>
    <p:extLst>
      <p:ext uri="{BB962C8B-B14F-4D97-AF65-F5344CB8AC3E}">
        <p14:creationId xmlns:p14="http://schemas.microsoft.com/office/powerpoint/2010/main" val="3003449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AEAEB0FC-31E1-2069-FACB-143C24515EE7}"/>
            </a:ext>
          </a:extLst>
        </p:cNvPr>
        <p:cNvGrpSpPr/>
        <p:nvPr/>
      </p:nvGrpSpPr>
      <p:grpSpPr>
        <a:xfrm>
          <a:off x="0" y="0"/>
          <a:ext cx="0" cy="0"/>
          <a:chOff x="0" y="0"/>
          <a:chExt cx="0" cy="0"/>
        </a:xfrm>
      </p:grpSpPr>
      <p:sp>
        <p:nvSpPr>
          <p:cNvPr id="12" name="Google Shape;709;p32">
            <a:extLst>
              <a:ext uri="{FF2B5EF4-FFF2-40B4-BE49-F238E27FC236}">
                <a16:creationId xmlns:a16="http://schemas.microsoft.com/office/drawing/2014/main" id="{FE05DF5B-93EB-3557-FE44-95D81B689804}"/>
              </a:ext>
            </a:extLst>
          </p:cNvPr>
          <p:cNvSpPr txBox="1">
            <a:spLocks/>
          </p:cNvSpPr>
          <p:nvPr/>
        </p:nvSpPr>
        <p:spPr>
          <a:xfrm>
            <a:off x="905115" y="454744"/>
            <a:ext cx="5666166"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14" name="Google Shape;709;p32">
            <a:extLst>
              <a:ext uri="{FF2B5EF4-FFF2-40B4-BE49-F238E27FC236}">
                <a16:creationId xmlns:a16="http://schemas.microsoft.com/office/drawing/2014/main" id="{87ED96C2-937E-0D24-29F0-A72973C9090B}"/>
              </a:ext>
            </a:extLst>
          </p:cNvPr>
          <p:cNvSpPr txBox="1">
            <a:spLocks/>
          </p:cNvSpPr>
          <p:nvPr/>
        </p:nvSpPr>
        <p:spPr>
          <a:xfrm>
            <a:off x="905115" y="454743"/>
            <a:ext cx="5666166"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03</a:t>
            </a:r>
          </a:p>
        </p:txBody>
      </p:sp>
      <p:sp>
        <p:nvSpPr>
          <p:cNvPr id="54" name="Google Shape;708;p32">
            <a:extLst>
              <a:ext uri="{FF2B5EF4-FFF2-40B4-BE49-F238E27FC236}">
                <a16:creationId xmlns:a16="http://schemas.microsoft.com/office/drawing/2014/main" id="{031ABF8D-4244-6CEA-3409-4858ABCCCCDC}"/>
              </a:ext>
            </a:extLst>
          </p:cNvPr>
          <p:cNvSpPr txBox="1">
            <a:spLocks/>
          </p:cNvSpPr>
          <p:nvPr/>
        </p:nvSpPr>
        <p:spPr>
          <a:xfrm>
            <a:off x="2175565" y="485600"/>
            <a:ext cx="1908755"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55" name="Google Shape;708;p32">
            <a:extLst>
              <a:ext uri="{FF2B5EF4-FFF2-40B4-BE49-F238E27FC236}">
                <a16:creationId xmlns:a16="http://schemas.microsoft.com/office/drawing/2014/main" id="{91C2718D-E3C9-6F47-5602-13A334D5976C}"/>
              </a:ext>
            </a:extLst>
          </p:cNvPr>
          <p:cNvSpPr txBox="1">
            <a:spLocks/>
          </p:cNvSpPr>
          <p:nvPr/>
        </p:nvSpPr>
        <p:spPr>
          <a:xfrm>
            <a:off x="4018045" y="485600"/>
            <a:ext cx="2439420"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d’ouvrage</a:t>
            </a:r>
          </a:p>
        </p:txBody>
      </p:sp>
      <p:sp>
        <p:nvSpPr>
          <p:cNvPr id="10" name="Rectangle 9">
            <a:extLst>
              <a:ext uri="{FF2B5EF4-FFF2-40B4-BE49-F238E27FC236}">
                <a16:creationId xmlns:a16="http://schemas.microsoft.com/office/drawing/2014/main" id="{B8725E71-C90A-7A24-A3B7-5F8869F8A174}"/>
              </a:ext>
            </a:extLst>
          </p:cNvPr>
          <p:cNvSpPr/>
          <p:nvPr/>
        </p:nvSpPr>
        <p:spPr>
          <a:xfrm>
            <a:off x="905115" y="1358252"/>
            <a:ext cx="2597502" cy="331063"/>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fr-FR" sz="1050" kern="100" dirty="0">
                <a:effectLst/>
                <a:ea typeface="Aptos" panose="020B0004020202020204" pitchFamily="34" charset="0"/>
                <a:cs typeface="Times New Roman" panose="02020603050405020304" pitchFamily="18" charset="0"/>
              </a:rPr>
              <a:t>Jouer à la variante « Kung Fu Chess »</a:t>
            </a:r>
          </a:p>
        </p:txBody>
      </p:sp>
      <p:sp>
        <p:nvSpPr>
          <p:cNvPr id="20" name="Google Shape;717;p33">
            <a:extLst>
              <a:ext uri="{FF2B5EF4-FFF2-40B4-BE49-F238E27FC236}">
                <a16:creationId xmlns:a16="http://schemas.microsoft.com/office/drawing/2014/main" id="{FDC61576-023E-5824-9C3A-57A383385295}"/>
              </a:ext>
            </a:extLst>
          </p:cNvPr>
          <p:cNvSpPr txBox="1">
            <a:spLocks/>
          </p:cNvSpPr>
          <p:nvPr/>
        </p:nvSpPr>
        <p:spPr>
          <a:xfrm>
            <a:off x="4228790" y="1358251"/>
            <a:ext cx="686419" cy="331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150000"/>
              </a:lnSpc>
            </a:pPr>
            <a:r>
              <a:rPr lang="fr-FR" sz="1800" b="1" dirty="0">
                <a:solidFill>
                  <a:srgbClr val="002060"/>
                </a:solidFill>
                <a:latin typeface="+mj-lt"/>
                <a:sym typeface="Wingdings" panose="05000000000000000000" pitchFamily="2" charset="2"/>
              </a:rPr>
              <a:t>FP1</a:t>
            </a:r>
          </a:p>
        </p:txBody>
      </p:sp>
      <p:pic>
        <p:nvPicPr>
          <p:cNvPr id="22" name="Graphique 21" descr="Flèche vers la droite avec un remplissage uni">
            <a:extLst>
              <a:ext uri="{FF2B5EF4-FFF2-40B4-BE49-F238E27FC236}">
                <a16:creationId xmlns:a16="http://schemas.microsoft.com/office/drawing/2014/main" id="{70B324C2-7590-8BF0-B0EF-2F9626D8E7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2359" y="1154197"/>
            <a:ext cx="736522" cy="736522"/>
          </a:xfrm>
          <a:prstGeom prst="rect">
            <a:avLst/>
          </a:prstGeom>
        </p:spPr>
      </p:pic>
      <p:grpSp>
        <p:nvGrpSpPr>
          <p:cNvPr id="23" name="Groupe 22">
            <a:extLst>
              <a:ext uri="{FF2B5EF4-FFF2-40B4-BE49-F238E27FC236}">
                <a16:creationId xmlns:a16="http://schemas.microsoft.com/office/drawing/2014/main" id="{C8B43452-262B-C0AA-5FFB-83FD2FBC84B6}"/>
              </a:ext>
            </a:extLst>
          </p:cNvPr>
          <p:cNvGrpSpPr/>
          <p:nvPr/>
        </p:nvGrpSpPr>
        <p:grpSpPr>
          <a:xfrm>
            <a:off x="1049968" y="2140283"/>
            <a:ext cx="591669" cy="591669"/>
            <a:chOff x="5546895" y="1501353"/>
            <a:chExt cx="761182" cy="761182"/>
          </a:xfrm>
        </p:grpSpPr>
        <p:sp>
          <p:nvSpPr>
            <p:cNvPr id="24" name="Google Shape;721;p33">
              <a:extLst>
                <a:ext uri="{FF2B5EF4-FFF2-40B4-BE49-F238E27FC236}">
                  <a16:creationId xmlns:a16="http://schemas.microsoft.com/office/drawing/2014/main" id="{86D326D0-70FD-CEF8-B360-048C7F7A182D}"/>
                </a:ext>
              </a:extLst>
            </p:cNvPr>
            <p:cNvSpPr/>
            <p:nvPr/>
          </p:nvSpPr>
          <p:spPr>
            <a:xfrm>
              <a:off x="5546895" y="1501353"/>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25" name="Image 24" descr="Une image contenant logo, clipart, Graphique, symbole&#10;&#10;Le contenu généré par l’IA peut être incorrect.">
              <a:extLst>
                <a:ext uri="{FF2B5EF4-FFF2-40B4-BE49-F238E27FC236}">
                  <a16:creationId xmlns:a16="http://schemas.microsoft.com/office/drawing/2014/main" id="{5E983D6D-2263-7A17-059B-7C9459D305F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9878" y="1621775"/>
              <a:ext cx="515216" cy="515216"/>
            </a:xfrm>
            <a:prstGeom prst="rect">
              <a:avLst/>
            </a:prstGeom>
          </p:spPr>
        </p:pic>
      </p:grpSp>
      <p:pic>
        <p:nvPicPr>
          <p:cNvPr id="26" name="Graphique 25" descr="Flèche vers la droite avec un remplissage uni">
            <a:extLst>
              <a:ext uri="{FF2B5EF4-FFF2-40B4-BE49-F238E27FC236}">
                <a16:creationId xmlns:a16="http://schemas.microsoft.com/office/drawing/2014/main" id="{D2762A05-A033-92DF-758F-3108152F69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4428" y="2140283"/>
            <a:ext cx="662104" cy="662104"/>
          </a:xfrm>
          <a:prstGeom prst="rect">
            <a:avLst/>
          </a:prstGeom>
        </p:spPr>
      </p:pic>
      <p:sp>
        <p:nvSpPr>
          <p:cNvPr id="27" name="Google Shape;717;p33">
            <a:extLst>
              <a:ext uri="{FF2B5EF4-FFF2-40B4-BE49-F238E27FC236}">
                <a16:creationId xmlns:a16="http://schemas.microsoft.com/office/drawing/2014/main" id="{9370D802-54F9-8236-7279-7E5889D2B393}"/>
              </a:ext>
            </a:extLst>
          </p:cNvPr>
          <p:cNvSpPr txBox="1">
            <a:spLocks/>
          </p:cNvSpPr>
          <p:nvPr/>
        </p:nvSpPr>
        <p:spPr>
          <a:xfrm>
            <a:off x="2476532" y="2305803"/>
            <a:ext cx="2232348" cy="331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150000"/>
              </a:lnSpc>
            </a:pPr>
            <a:r>
              <a:rPr lang="fr-FR" sz="1800" dirty="0">
                <a:solidFill>
                  <a:srgbClr val="27263D"/>
                </a:solidFill>
                <a:latin typeface="+mj-lt"/>
                <a:sym typeface="Wingdings" panose="05000000000000000000" pitchFamily="2" charset="2"/>
              </a:rPr>
              <a:t>Règles </a:t>
            </a:r>
            <a:r>
              <a:rPr lang="fr-FR" sz="1800" dirty="0">
                <a:solidFill>
                  <a:srgbClr val="FF0000"/>
                </a:solidFill>
                <a:latin typeface="+mj-lt"/>
                <a:sym typeface="Wingdings" panose="05000000000000000000" pitchFamily="2" charset="2"/>
              </a:rPr>
              <a:t>originales</a:t>
            </a:r>
            <a:r>
              <a:rPr lang="fr-FR" sz="1800" dirty="0">
                <a:solidFill>
                  <a:srgbClr val="27263D"/>
                </a:solidFill>
                <a:latin typeface="+mj-lt"/>
                <a:sym typeface="Wingdings" panose="05000000000000000000" pitchFamily="2" charset="2"/>
              </a:rPr>
              <a:t> </a:t>
            </a:r>
          </a:p>
        </p:txBody>
      </p:sp>
      <p:grpSp>
        <p:nvGrpSpPr>
          <p:cNvPr id="49" name="Groupe 48">
            <a:extLst>
              <a:ext uri="{FF2B5EF4-FFF2-40B4-BE49-F238E27FC236}">
                <a16:creationId xmlns:a16="http://schemas.microsoft.com/office/drawing/2014/main" id="{FDF92E45-3011-A93C-28EB-3D0B1D09D894}"/>
              </a:ext>
            </a:extLst>
          </p:cNvPr>
          <p:cNvGrpSpPr/>
          <p:nvPr/>
        </p:nvGrpSpPr>
        <p:grpSpPr>
          <a:xfrm>
            <a:off x="1049968" y="3195667"/>
            <a:ext cx="591669" cy="591669"/>
            <a:chOff x="1049968" y="2571750"/>
            <a:chExt cx="591669" cy="591669"/>
          </a:xfrm>
        </p:grpSpPr>
        <p:sp>
          <p:nvSpPr>
            <p:cNvPr id="30" name="Google Shape;721;p33">
              <a:extLst>
                <a:ext uri="{FF2B5EF4-FFF2-40B4-BE49-F238E27FC236}">
                  <a16:creationId xmlns:a16="http://schemas.microsoft.com/office/drawing/2014/main" id="{C1CA6930-AA69-6BC8-8FB4-D08DB5DE5BCF}"/>
                </a:ext>
              </a:extLst>
            </p:cNvPr>
            <p:cNvSpPr/>
            <p:nvPr/>
          </p:nvSpPr>
          <p:spPr>
            <a:xfrm>
              <a:off x="1049968" y="2571750"/>
              <a:ext cx="591669" cy="591669"/>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grpSp>
          <p:nvGrpSpPr>
            <p:cNvPr id="33" name="Graphique 4">
              <a:extLst>
                <a:ext uri="{FF2B5EF4-FFF2-40B4-BE49-F238E27FC236}">
                  <a16:creationId xmlns:a16="http://schemas.microsoft.com/office/drawing/2014/main" id="{AFA75BFF-C966-CF1A-E0F8-4FB13C8762BA}"/>
                </a:ext>
              </a:extLst>
            </p:cNvPr>
            <p:cNvGrpSpPr/>
            <p:nvPr/>
          </p:nvGrpSpPr>
          <p:grpSpPr>
            <a:xfrm>
              <a:off x="1170658" y="2611797"/>
              <a:ext cx="350288" cy="511573"/>
              <a:chOff x="47075" y="69196"/>
              <a:chExt cx="3497739" cy="5108257"/>
            </a:xfrm>
          </p:grpSpPr>
          <p:sp>
            <p:nvSpPr>
              <p:cNvPr id="35" name="Forme libre : forme 34">
                <a:extLst>
                  <a:ext uri="{FF2B5EF4-FFF2-40B4-BE49-F238E27FC236}">
                    <a16:creationId xmlns:a16="http://schemas.microsoft.com/office/drawing/2014/main" id="{739FA735-38A3-600B-74E5-027B0BD7D2C5}"/>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12A64FD4-9762-FDEA-6139-5022EF5D80B5}"/>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37" name="Graphique 4">
                <a:extLst>
                  <a:ext uri="{FF2B5EF4-FFF2-40B4-BE49-F238E27FC236}">
                    <a16:creationId xmlns:a16="http://schemas.microsoft.com/office/drawing/2014/main" id="{FA7FA243-B9FF-4784-A4E3-90297F622D9F}"/>
                  </a:ext>
                </a:extLst>
              </p:cNvPr>
              <p:cNvGrpSpPr/>
              <p:nvPr/>
            </p:nvGrpSpPr>
            <p:grpSpPr>
              <a:xfrm>
                <a:off x="401364" y="841041"/>
                <a:ext cx="1856525" cy="4336412"/>
                <a:chOff x="401364" y="841041"/>
                <a:chExt cx="1856525" cy="4336412"/>
              </a:xfrm>
            </p:grpSpPr>
            <p:sp>
              <p:nvSpPr>
                <p:cNvPr id="39" name="Forme libre : forme 38">
                  <a:extLst>
                    <a:ext uri="{FF2B5EF4-FFF2-40B4-BE49-F238E27FC236}">
                      <a16:creationId xmlns:a16="http://schemas.microsoft.com/office/drawing/2014/main" id="{EFF1182E-D125-602B-FCE6-492EFA9F7A4F}"/>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5AB7F632-2808-E048-10F6-ADF57C03E51E}"/>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38" name="Forme libre : forme 37">
                <a:extLst>
                  <a:ext uri="{FF2B5EF4-FFF2-40B4-BE49-F238E27FC236}">
                    <a16:creationId xmlns:a16="http://schemas.microsoft.com/office/drawing/2014/main" id="{28616677-00B1-EE89-D1B1-E80FB02BF301}"/>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grpSp>
      <p:sp>
        <p:nvSpPr>
          <p:cNvPr id="42" name="Google Shape;717;p33">
            <a:extLst>
              <a:ext uri="{FF2B5EF4-FFF2-40B4-BE49-F238E27FC236}">
                <a16:creationId xmlns:a16="http://schemas.microsoft.com/office/drawing/2014/main" id="{DDB26B59-2ADE-F77A-1E1F-5B63638DF709}"/>
              </a:ext>
            </a:extLst>
          </p:cNvPr>
          <p:cNvSpPr txBox="1">
            <a:spLocks/>
          </p:cNvSpPr>
          <p:nvPr/>
        </p:nvSpPr>
        <p:spPr>
          <a:xfrm>
            <a:off x="2561876" y="3325536"/>
            <a:ext cx="2232348" cy="331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150000"/>
              </a:lnSpc>
            </a:pPr>
            <a:r>
              <a:rPr lang="fr-FR" sz="1800" dirty="0">
                <a:solidFill>
                  <a:srgbClr val="27263D"/>
                </a:solidFill>
                <a:latin typeface="+mj-lt"/>
                <a:sym typeface="Wingdings" panose="05000000000000000000" pitchFamily="2" charset="2"/>
              </a:rPr>
              <a:t>Règles </a:t>
            </a:r>
            <a:r>
              <a:rPr lang="fr-FR" sz="1800" dirty="0">
                <a:solidFill>
                  <a:srgbClr val="00B050"/>
                </a:solidFill>
                <a:latin typeface="+mj-lt"/>
                <a:sym typeface="Wingdings" panose="05000000000000000000" pitchFamily="2" charset="2"/>
              </a:rPr>
              <a:t>adaptées</a:t>
            </a:r>
          </a:p>
        </p:txBody>
      </p:sp>
      <p:pic>
        <p:nvPicPr>
          <p:cNvPr id="44" name="Graphique 43" descr="Acquisition avec un remplissage uni">
            <a:extLst>
              <a:ext uri="{FF2B5EF4-FFF2-40B4-BE49-F238E27FC236}">
                <a16:creationId xmlns:a16="http://schemas.microsoft.com/office/drawing/2014/main" id="{B30DC3C7-CBBC-248D-C417-8B5054E9B6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V="1">
            <a:off x="1725850" y="2961038"/>
            <a:ext cx="914400" cy="914400"/>
          </a:xfrm>
          <a:prstGeom prst="rect">
            <a:avLst/>
          </a:prstGeom>
        </p:spPr>
      </p:pic>
      <p:pic>
        <p:nvPicPr>
          <p:cNvPr id="47" name="Image 46" descr="Une image contenant jeu de plateau, Jeux, Jeu de table, carré&#10;&#10;Le contenu généré par l’IA peut être incorrect.">
            <a:extLst>
              <a:ext uri="{FF2B5EF4-FFF2-40B4-BE49-F238E27FC236}">
                <a16:creationId xmlns:a16="http://schemas.microsoft.com/office/drawing/2014/main" id="{7A01E89D-02BF-596D-022C-A1613DC0EA32}"/>
              </a:ext>
            </a:extLst>
          </p:cNvPr>
          <p:cNvPicPr>
            <a:picLocks noChangeAspect="1"/>
          </p:cNvPicPr>
          <p:nvPr/>
        </p:nvPicPr>
        <p:blipFill>
          <a:blip r:embed="rId10" cstate="email">
            <a:extLst>
              <a:ext uri="{28A0092B-C50C-407E-A947-70E740481C1C}">
                <a14:useLocalDpi xmlns:a14="http://schemas.microsoft.com/office/drawing/2010/main"/>
              </a:ext>
            </a:extLst>
          </a:blip>
          <a:srcRect l="75043" t="49088" b="24246"/>
          <a:stretch/>
        </p:blipFill>
        <p:spPr>
          <a:xfrm>
            <a:off x="5776330" y="2118282"/>
            <a:ext cx="1802341" cy="1925847"/>
          </a:xfrm>
          <a:prstGeom prst="rect">
            <a:avLst/>
          </a:prstGeom>
        </p:spPr>
      </p:pic>
      <p:sp>
        <p:nvSpPr>
          <p:cNvPr id="48" name="Google Shape;717;p33">
            <a:extLst>
              <a:ext uri="{FF2B5EF4-FFF2-40B4-BE49-F238E27FC236}">
                <a16:creationId xmlns:a16="http://schemas.microsoft.com/office/drawing/2014/main" id="{6BD8694F-ED52-B3C3-09D8-745E5A5E8A64}"/>
              </a:ext>
            </a:extLst>
          </p:cNvPr>
          <p:cNvSpPr txBox="1">
            <a:spLocks/>
          </p:cNvSpPr>
          <p:nvPr/>
        </p:nvSpPr>
        <p:spPr>
          <a:xfrm>
            <a:off x="6020644" y="1710692"/>
            <a:ext cx="1313711" cy="331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lnSpc>
                <a:spcPct val="150000"/>
              </a:lnSpc>
            </a:pPr>
            <a:r>
              <a:rPr lang="fr-FR" sz="2400" dirty="0">
                <a:solidFill>
                  <a:srgbClr val="00B050"/>
                </a:solidFill>
                <a:latin typeface="+mj-lt"/>
                <a:sym typeface="Wingdings" panose="05000000000000000000" pitchFamily="2" charset="2"/>
              </a:rPr>
              <a:t>Évasion</a:t>
            </a:r>
            <a:endParaRPr lang="fr-FR" sz="1800" dirty="0">
              <a:solidFill>
                <a:srgbClr val="00B050"/>
              </a:solidFill>
              <a:latin typeface="+mj-lt"/>
              <a:sym typeface="Wingdings" panose="05000000000000000000" pitchFamily="2" charset="2"/>
            </a:endParaRPr>
          </a:p>
        </p:txBody>
      </p:sp>
    </p:spTree>
    <p:extLst>
      <p:ext uri="{BB962C8B-B14F-4D97-AF65-F5344CB8AC3E}">
        <p14:creationId xmlns:p14="http://schemas.microsoft.com/office/powerpoint/2010/main" val="2078666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anim calcmode="lin" valueType="num">
                                      <p:cBhvr>
                                        <p:cTn id="33" dur="500" fill="hold"/>
                                        <p:tgtEl>
                                          <p:spTgt spid="49"/>
                                        </p:tgtEl>
                                        <p:attrNameLst>
                                          <p:attrName>ppt_x</p:attrName>
                                        </p:attrNameLst>
                                      </p:cBhvr>
                                      <p:tavLst>
                                        <p:tav tm="0">
                                          <p:val>
                                            <p:strVal val="#ppt_x"/>
                                          </p:val>
                                        </p:tav>
                                        <p:tav tm="100000">
                                          <p:val>
                                            <p:strVal val="#ppt_x"/>
                                          </p:val>
                                        </p:tav>
                                      </p:tavLst>
                                    </p:anim>
                                    <p:anim calcmode="lin" valueType="num">
                                      <p:cBhvr>
                                        <p:cTn id="34" dur="500" fill="hold"/>
                                        <p:tgtEl>
                                          <p:spTgt spid="49"/>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left)">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42" grpId="0"/>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2706A82E-437A-BB47-5633-77436E5A6DCC}"/>
            </a:ext>
          </a:extLst>
        </p:cNvPr>
        <p:cNvGrpSpPr/>
        <p:nvPr/>
      </p:nvGrpSpPr>
      <p:grpSpPr>
        <a:xfrm>
          <a:off x="0" y="0"/>
          <a:ext cx="0" cy="0"/>
          <a:chOff x="0" y="0"/>
          <a:chExt cx="0" cy="0"/>
        </a:xfrm>
      </p:grpSpPr>
      <p:sp>
        <p:nvSpPr>
          <p:cNvPr id="2" name="Google Shape;708;p32">
            <a:extLst>
              <a:ext uri="{FF2B5EF4-FFF2-40B4-BE49-F238E27FC236}">
                <a16:creationId xmlns:a16="http://schemas.microsoft.com/office/drawing/2014/main" id="{8474620A-99CB-C59A-F968-2CB8186DF79C}"/>
              </a:ext>
            </a:extLst>
          </p:cNvPr>
          <p:cNvSpPr txBox="1">
            <a:spLocks/>
          </p:cNvSpPr>
          <p:nvPr/>
        </p:nvSpPr>
        <p:spPr>
          <a:xfrm>
            <a:off x="4678577" y="2598991"/>
            <a:ext cx="2519448"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4800" dirty="0"/>
              <a:t>Maîtrise</a:t>
            </a:r>
          </a:p>
        </p:txBody>
      </p:sp>
      <p:sp>
        <p:nvSpPr>
          <p:cNvPr id="3" name="Google Shape;708;p32">
            <a:extLst>
              <a:ext uri="{FF2B5EF4-FFF2-40B4-BE49-F238E27FC236}">
                <a16:creationId xmlns:a16="http://schemas.microsoft.com/office/drawing/2014/main" id="{D10E7FED-780E-FEC6-16A2-19E18C3C09E4}"/>
              </a:ext>
            </a:extLst>
          </p:cNvPr>
          <p:cNvSpPr txBox="1">
            <a:spLocks/>
          </p:cNvSpPr>
          <p:nvPr/>
        </p:nvSpPr>
        <p:spPr>
          <a:xfrm>
            <a:off x="4626085" y="3309903"/>
            <a:ext cx="2624431"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4800" dirty="0"/>
              <a:t>d’œuvre </a:t>
            </a:r>
          </a:p>
        </p:txBody>
      </p:sp>
      <p:sp>
        <p:nvSpPr>
          <p:cNvPr id="4" name="Google Shape;709;p32">
            <a:extLst>
              <a:ext uri="{FF2B5EF4-FFF2-40B4-BE49-F238E27FC236}">
                <a16:creationId xmlns:a16="http://schemas.microsoft.com/office/drawing/2014/main" id="{D3BE60EB-D336-EDD4-7510-9B1A0919EB21}"/>
              </a:ext>
            </a:extLst>
          </p:cNvPr>
          <p:cNvSpPr txBox="1">
            <a:spLocks/>
          </p:cNvSpPr>
          <p:nvPr/>
        </p:nvSpPr>
        <p:spPr>
          <a:xfrm>
            <a:off x="5358575" y="13912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04</a:t>
            </a:r>
          </a:p>
        </p:txBody>
      </p:sp>
      <p:grpSp>
        <p:nvGrpSpPr>
          <p:cNvPr id="5" name="Google Shape;12889;p67">
            <a:extLst>
              <a:ext uri="{FF2B5EF4-FFF2-40B4-BE49-F238E27FC236}">
                <a16:creationId xmlns:a16="http://schemas.microsoft.com/office/drawing/2014/main" id="{08DE97E0-7BD9-D856-BE9F-6D004548C279}"/>
              </a:ext>
            </a:extLst>
          </p:cNvPr>
          <p:cNvGrpSpPr/>
          <p:nvPr/>
        </p:nvGrpSpPr>
        <p:grpSpPr>
          <a:xfrm flipH="1">
            <a:off x="-295576" y="1145458"/>
            <a:ext cx="3740039" cy="3759756"/>
            <a:chOff x="6069417" y="2891895"/>
            <a:chExt cx="362319" cy="364230"/>
          </a:xfrm>
          <a:solidFill>
            <a:srgbClr val="002060"/>
          </a:solidFill>
        </p:grpSpPr>
        <p:sp>
          <p:nvSpPr>
            <p:cNvPr id="6" name="Google Shape;12890;p67">
              <a:extLst>
                <a:ext uri="{FF2B5EF4-FFF2-40B4-BE49-F238E27FC236}">
                  <a16:creationId xmlns:a16="http://schemas.microsoft.com/office/drawing/2014/main" id="{F849DA67-4F5E-F02C-41A5-4DCA5FA002D8}"/>
                </a:ext>
              </a:extLst>
            </p:cNvPr>
            <p:cNvSpPr/>
            <p:nvPr/>
          </p:nvSpPr>
          <p:spPr>
            <a:xfrm>
              <a:off x="6069417" y="2891895"/>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91;p67">
              <a:extLst>
                <a:ext uri="{FF2B5EF4-FFF2-40B4-BE49-F238E27FC236}">
                  <a16:creationId xmlns:a16="http://schemas.microsoft.com/office/drawing/2014/main" id="{EDB0902A-D37D-1149-90E1-B071BD298A32}"/>
                </a:ext>
              </a:extLst>
            </p:cNvPr>
            <p:cNvSpPr/>
            <p:nvPr/>
          </p:nvSpPr>
          <p:spPr>
            <a:xfrm>
              <a:off x="6161501" y="2967682"/>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92;p67">
              <a:extLst>
                <a:ext uri="{FF2B5EF4-FFF2-40B4-BE49-F238E27FC236}">
                  <a16:creationId xmlns:a16="http://schemas.microsoft.com/office/drawing/2014/main" id="{803A7373-489B-A049-451B-C847545F66BD}"/>
                </a:ext>
              </a:extLst>
            </p:cNvPr>
            <p:cNvSpPr/>
            <p:nvPr/>
          </p:nvSpPr>
          <p:spPr>
            <a:xfrm>
              <a:off x="6144823" y="3007851"/>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93;p67">
              <a:extLst>
                <a:ext uri="{FF2B5EF4-FFF2-40B4-BE49-F238E27FC236}">
                  <a16:creationId xmlns:a16="http://schemas.microsoft.com/office/drawing/2014/main" id="{888999D8-A93F-3E99-B49E-49C9AB98FDC8}"/>
                </a:ext>
              </a:extLst>
            </p:cNvPr>
            <p:cNvSpPr/>
            <p:nvPr/>
          </p:nvSpPr>
          <p:spPr>
            <a:xfrm>
              <a:off x="6245626" y="3069251"/>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94;p67">
              <a:extLst>
                <a:ext uri="{FF2B5EF4-FFF2-40B4-BE49-F238E27FC236}">
                  <a16:creationId xmlns:a16="http://schemas.microsoft.com/office/drawing/2014/main" id="{3DD32388-D74B-53D6-1E0F-7C834CC09115}"/>
                </a:ext>
              </a:extLst>
            </p:cNvPr>
            <p:cNvSpPr/>
            <p:nvPr/>
          </p:nvSpPr>
          <p:spPr>
            <a:xfrm>
              <a:off x="6305882" y="3129887"/>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95;p67">
              <a:extLst>
                <a:ext uri="{FF2B5EF4-FFF2-40B4-BE49-F238E27FC236}">
                  <a16:creationId xmlns:a16="http://schemas.microsoft.com/office/drawing/2014/main" id="{523C9C33-1180-B336-C65E-FD89AD30242C}"/>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1444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AFE8FE6F-CB38-644B-CF71-941529695C10}"/>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B3D11796-1752-7F4A-F8BA-6D3EFD7BA9D7}"/>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36A436D0-DB06-41C0-6E9D-2B054AF59F18}"/>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D3328A4E-0E91-A983-A393-4D1482115347}"/>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70E8AC88-D1FB-62E5-1074-1F206F25D765}"/>
              </a:ext>
            </a:extLst>
          </p:cNvPr>
          <p:cNvSpPr txBox="1">
            <a:spLocks noGrp="1"/>
          </p:cNvSpPr>
          <p:nvPr>
            <p:ph type="subTitle" idx="3"/>
          </p:nvPr>
        </p:nvSpPr>
        <p:spPr>
          <a:xfrm>
            <a:off x="2920350"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1591B871-48D1-A506-7069-D564D6F44C2F}"/>
              </a:ext>
            </a:extLst>
          </p:cNvPr>
          <p:cNvGrpSpPr/>
          <p:nvPr/>
        </p:nvGrpSpPr>
        <p:grpSpPr>
          <a:xfrm>
            <a:off x="4175760" y="1685854"/>
            <a:ext cx="792480" cy="792480"/>
            <a:chOff x="4175760" y="1685854"/>
            <a:chExt cx="792480" cy="792480"/>
          </a:xfrm>
        </p:grpSpPr>
        <p:sp>
          <p:nvSpPr>
            <p:cNvPr id="720" name="Google Shape;720;p33">
              <a:extLst>
                <a:ext uri="{FF2B5EF4-FFF2-40B4-BE49-F238E27FC236}">
                  <a16:creationId xmlns:a16="http://schemas.microsoft.com/office/drawing/2014/main" id="{4551249B-EF5A-F87C-B71A-67BD14F38B59}"/>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2498C18A-6AAF-2E27-D0AF-02523C04D4E4}"/>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C8AFC52C-B4F0-07C4-4CA5-A6A2AE5B4AAC}"/>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6A1238D4-D2F6-309C-7FD3-F7E11BBF3750}"/>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12484BBA-953D-8F8B-ADCF-36C7D82A6A48}"/>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F744E578-A340-CED5-2CB9-F4B961AD550C}"/>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12406BFF-C1F3-849D-229B-82927FDB006F}"/>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ED1CD25A-4174-9962-4FB6-1DFA7CFB8492}"/>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359EE92E-E8E4-CEA3-D280-0A526AF5F239}"/>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69E99467-B07C-E737-A70C-BAE8D2B27761}"/>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BAB0EAFF-7C34-9A0F-227D-FCFAD0321812}"/>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87E2408D-4588-1B09-B6EC-A3EC27D88E0A}"/>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5CE3D8F7-0A99-A0FC-FCF4-D771F3538716}"/>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BC137E95-030C-2BD2-F992-87F5E5AC1497}"/>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5309A9B0-6D03-63A8-6939-7FC683B4A885}"/>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94756A21-C11C-558F-F12D-4A697C1A6AAF}"/>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F69E6E15-06E7-093A-97FE-FA8BB340E872}"/>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5C1AA2FC-F41D-102A-4550-CA8E88BDAD6D}"/>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7CB6238D-5713-81A3-1C94-B2E0CFA09800}"/>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77F2B8B2-8295-CFDA-722E-B059E0F36BE5}"/>
              </a:ext>
            </a:extLst>
          </p:cNvPr>
          <p:cNvSpPr txBox="1">
            <a:spLocks/>
          </p:cNvSpPr>
          <p:nvPr/>
        </p:nvSpPr>
        <p:spPr>
          <a:xfrm>
            <a:off x="2896690"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36" name="Google Shape;717;p33">
            <a:extLst>
              <a:ext uri="{FF2B5EF4-FFF2-40B4-BE49-F238E27FC236}">
                <a16:creationId xmlns:a16="http://schemas.microsoft.com/office/drawing/2014/main" id="{D10DF976-BDBB-CE9F-85CE-E15DE1C54522}"/>
              </a:ext>
            </a:extLst>
          </p:cNvPr>
          <p:cNvSpPr txBox="1">
            <a:spLocks/>
          </p:cNvSpPr>
          <p:nvPr/>
        </p:nvSpPr>
        <p:spPr>
          <a:xfrm>
            <a:off x="2908520"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spTree>
    <p:extLst>
      <p:ext uri="{BB962C8B-B14F-4D97-AF65-F5344CB8AC3E}">
        <p14:creationId xmlns:p14="http://schemas.microsoft.com/office/powerpoint/2010/main" val="1681877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19">
                                            <p:txEl>
                                              <p:pRg st="0" end="0"/>
                                            </p:txEl>
                                          </p:spTgt>
                                        </p:tgtEl>
                                        <p:attrNameLst>
                                          <p:attrName>style.visibility</p:attrName>
                                        </p:attrNameLst>
                                      </p:cBhvr>
                                      <p:to>
                                        <p:strVal val="visible"/>
                                      </p:to>
                                    </p:set>
                                    <p:animEffect transition="in" filter="fade">
                                      <p:cBhvr>
                                        <p:cTn id="7" dur="1000"/>
                                        <p:tgtEl>
                                          <p:spTgt spid="719">
                                            <p:txEl>
                                              <p:pRg st="0" end="0"/>
                                            </p:txEl>
                                          </p:spTgt>
                                        </p:tgtEl>
                                      </p:cBhvr>
                                    </p:animEffect>
                                    <p:anim calcmode="lin" valueType="num">
                                      <p:cBhvr>
                                        <p:cTn id="8" dur="1000" fill="hold"/>
                                        <p:tgtEl>
                                          <p:spTgt spid="7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19">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 grpId="0" build="p"/>
      <p:bldP spid="30"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8A06C316-0E3B-CB58-AC85-3C1B9C3533C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10F2DB1C-2CB9-2BA6-2D5B-D799F3371E48}"/>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C91DD057-CC56-662D-9755-93A6609DD75E}"/>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E84207EB-F19F-0C9F-C3A4-51621CFB1F05}"/>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A8086570-9AE2-D968-0DE2-FF69A1A372CB}"/>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204FC76E-DCA1-0C8E-CE65-5B71391A9974}"/>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E15550FA-87AD-A47D-00A3-6B6CCC6D0569}"/>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02A4B688-0DFF-FE74-2C73-0BF57E21EF2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BB590AB6-3332-04EC-DD23-A1029497907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10436;p63">
            <a:extLst>
              <a:ext uri="{FF2B5EF4-FFF2-40B4-BE49-F238E27FC236}">
                <a16:creationId xmlns:a16="http://schemas.microsoft.com/office/drawing/2014/main" id="{2547551E-673B-8504-308F-717996EB20F1}"/>
              </a:ext>
            </a:extLst>
          </p:cNvPr>
          <p:cNvSpPr/>
          <p:nvPr/>
        </p:nvSpPr>
        <p:spPr>
          <a:xfrm>
            <a:off x="4152276" y="2672603"/>
            <a:ext cx="829824" cy="721672"/>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272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437;p63">
            <a:extLst>
              <a:ext uri="{FF2B5EF4-FFF2-40B4-BE49-F238E27FC236}">
                <a16:creationId xmlns:a16="http://schemas.microsoft.com/office/drawing/2014/main" id="{9B3C9F58-13EE-929B-5781-152F618F4469}"/>
              </a:ext>
            </a:extLst>
          </p:cNvPr>
          <p:cNvSpPr/>
          <p:nvPr/>
        </p:nvSpPr>
        <p:spPr>
          <a:xfrm>
            <a:off x="4259077" y="1474216"/>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1;p31">
            <a:extLst>
              <a:ext uri="{FF2B5EF4-FFF2-40B4-BE49-F238E27FC236}">
                <a16:creationId xmlns:a16="http://schemas.microsoft.com/office/drawing/2014/main" id="{3910A2AF-278F-0816-B2BD-59DB8E27F51B}"/>
              </a:ext>
            </a:extLst>
          </p:cNvPr>
          <p:cNvSpPr txBox="1">
            <a:spLocks noGrp="1"/>
          </p:cNvSpPr>
          <p:nvPr>
            <p:ph type="subTitle" idx="1"/>
          </p:nvPr>
        </p:nvSpPr>
        <p:spPr>
          <a:xfrm>
            <a:off x="3957455" y="2233358"/>
            <a:ext cx="1265474" cy="4608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000" dirty="0">
                <a:latin typeface="+mj-lt"/>
              </a:rPr>
              <a:t>Laurentin</a:t>
            </a:r>
            <a:endParaRPr sz="1800" dirty="0">
              <a:latin typeface="+mj-lt"/>
            </a:endParaRPr>
          </a:p>
        </p:txBody>
      </p:sp>
      <p:sp>
        <p:nvSpPr>
          <p:cNvPr id="47" name="Google Shape;701;p31">
            <a:extLst>
              <a:ext uri="{FF2B5EF4-FFF2-40B4-BE49-F238E27FC236}">
                <a16:creationId xmlns:a16="http://schemas.microsoft.com/office/drawing/2014/main" id="{812F743C-F34A-71B3-A609-CFE62E264FB5}"/>
              </a:ext>
            </a:extLst>
          </p:cNvPr>
          <p:cNvSpPr txBox="1">
            <a:spLocks/>
          </p:cNvSpPr>
          <p:nvPr/>
        </p:nvSpPr>
        <p:spPr>
          <a:xfrm>
            <a:off x="3009914"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Mathis</a:t>
            </a:r>
            <a:endParaRPr lang="fr-FR" sz="1800" dirty="0">
              <a:latin typeface="+mj-lt"/>
            </a:endParaRPr>
          </a:p>
        </p:txBody>
      </p:sp>
      <p:sp>
        <p:nvSpPr>
          <p:cNvPr id="48" name="Google Shape;701;p31">
            <a:extLst>
              <a:ext uri="{FF2B5EF4-FFF2-40B4-BE49-F238E27FC236}">
                <a16:creationId xmlns:a16="http://schemas.microsoft.com/office/drawing/2014/main" id="{55A05933-1F5E-7986-8609-224610ED0F57}"/>
              </a:ext>
            </a:extLst>
          </p:cNvPr>
          <p:cNvSpPr txBox="1">
            <a:spLocks/>
          </p:cNvSpPr>
          <p:nvPr/>
        </p:nvSpPr>
        <p:spPr>
          <a:xfrm>
            <a:off x="4809528"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Mathieu</a:t>
            </a:r>
            <a:endParaRPr lang="fr-FR" sz="1800" dirty="0">
              <a:latin typeface="+mj-lt"/>
            </a:endParaRPr>
          </a:p>
        </p:txBody>
      </p:sp>
      <p:sp>
        <p:nvSpPr>
          <p:cNvPr id="51" name="Google Shape;701;p31">
            <a:extLst>
              <a:ext uri="{FF2B5EF4-FFF2-40B4-BE49-F238E27FC236}">
                <a16:creationId xmlns:a16="http://schemas.microsoft.com/office/drawing/2014/main" id="{2EFBE21C-EDAC-77EC-2BB5-1725834E7890}"/>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85519524-A65E-1EB1-E310-5A7BC41B36DA}"/>
                  </a:ext>
                </a:extLst>
              </p:cNvPr>
              <p:cNvGraphicFramePr>
                <a:graphicFrameLocks noChangeAspect="1"/>
              </p:cNvGraphicFramePr>
              <p:nvPr>
                <p:extLst>
                  <p:ext uri="{D42A27DB-BD31-4B8C-83A1-F6EECF244321}">
                    <p14:modId xmlns:p14="http://schemas.microsoft.com/office/powerpoint/2010/main" val="4073488950"/>
                  </p:ext>
                </p:extLst>
              </p:nvPr>
            </p:nvGraphicFramePr>
            <p:xfrm rot="-240000">
              <a:off x="6166565" y="896007"/>
              <a:ext cx="3088976" cy="2733054"/>
            </p:xfrm>
            <a:graphic>
              <a:graphicData uri="http://schemas.microsoft.com/office/drawing/2017/model3d">
                <am3d:model3d r:embed="rId3">
                  <am3d:spPr>
                    <a:xfrm rot="-240000">
                      <a:off x="0" y="0"/>
                      <a:ext cx="3088976" cy="2733054"/>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564778" ay="-159604" az="-269366"/>
                    <am3d:postTrans dx="0" dy="0" dz="0"/>
                  </am3d:trans>
                  <am3d:raster rName="Office3DRenderer" rVer="16.0.8326">
                    <am3d:blip r:embed="rId4"/>
                  </am3d:raster>
                  <am3d:objViewport viewportSz="3753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85519524-A65E-1EB1-E310-5A7BC41B36DA}"/>
                  </a:ext>
                </a:extLst>
              </p:cNvPr>
              <p:cNvPicPr>
                <a:picLocks noGrp="1" noRot="1" noChangeAspect="1" noMove="1" noResize="1" noEditPoints="1" noAdjustHandles="1" noChangeArrowheads="1" noChangeShapeType="1" noCrop="1"/>
              </p:cNvPicPr>
              <p:nvPr/>
            </p:nvPicPr>
            <p:blipFill>
              <a:blip r:embed="rId4"/>
              <a:stretch>
                <a:fillRect/>
              </a:stretch>
            </p:blipFill>
            <p:spPr>
              <a:xfrm rot="-240000">
                <a:off x="6166565" y="896007"/>
                <a:ext cx="3088976" cy="2733054"/>
              </a:xfrm>
              <a:prstGeom prst="rect">
                <a:avLst/>
              </a:prstGeom>
            </p:spPr>
          </p:pic>
        </mc:Fallback>
      </mc:AlternateContent>
      <p:pic>
        <p:nvPicPr>
          <p:cNvPr id="13" name="Image 12" descr="Une image contenant carré, jeu de plateau, pièce de jeu d’échecs, échecs&#10;&#10;Le contenu généré par l’IA peut être incorrect.">
            <a:extLst>
              <a:ext uri="{FF2B5EF4-FFF2-40B4-BE49-F238E27FC236}">
                <a16:creationId xmlns:a16="http://schemas.microsoft.com/office/drawing/2014/main" id="{4D3BA323-0771-B598-00DB-F4770D11714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0240" y="1474216"/>
            <a:ext cx="2042247" cy="2042247"/>
          </a:xfrm>
          <a:prstGeom prst="rect">
            <a:avLst/>
          </a:prstGeom>
        </p:spPr>
      </p:pic>
      <p:sp>
        <p:nvSpPr>
          <p:cNvPr id="31" name="Google Shape;10437;p63">
            <a:extLst>
              <a:ext uri="{FF2B5EF4-FFF2-40B4-BE49-F238E27FC236}">
                <a16:creationId xmlns:a16="http://schemas.microsoft.com/office/drawing/2014/main" id="{54566BD6-1F69-A5CC-6C80-03CFCBA02D73}"/>
              </a:ext>
            </a:extLst>
          </p:cNvPr>
          <p:cNvSpPr/>
          <p:nvPr/>
        </p:nvSpPr>
        <p:spPr>
          <a:xfrm>
            <a:off x="597378"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437;p63">
            <a:extLst>
              <a:ext uri="{FF2B5EF4-FFF2-40B4-BE49-F238E27FC236}">
                <a16:creationId xmlns:a16="http://schemas.microsoft.com/office/drawing/2014/main" id="{00BFD271-C0E7-6E50-D9A0-CF284796E029}"/>
              </a:ext>
            </a:extLst>
          </p:cNvPr>
          <p:cNvSpPr/>
          <p:nvPr/>
        </p:nvSpPr>
        <p:spPr>
          <a:xfrm>
            <a:off x="7495713"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e 38">
            <a:extLst>
              <a:ext uri="{FF2B5EF4-FFF2-40B4-BE49-F238E27FC236}">
                <a16:creationId xmlns:a16="http://schemas.microsoft.com/office/drawing/2014/main" id="{6D216B9A-E4DA-3FB6-2451-9D39565CA28E}"/>
              </a:ext>
            </a:extLst>
          </p:cNvPr>
          <p:cNvGrpSpPr/>
          <p:nvPr/>
        </p:nvGrpSpPr>
        <p:grpSpPr>
          <a:xfrm>
            <a:off x="1006804" y="3560475"/>
            <a:ext cx="1164328" cy="460819"/>
            <a:chOff x="1210506" y="3560475"/>
            <a:chExt cx="1164328" cy="460819"/>
          </a:xfrm>
        </p:grpSpPr>
        <p:sp>
          <p:nvSpPr>
            <p:cNvPr id="16" name="Google Shape;701;p31">
              <a:extLst>
                <a:ext uri="{FF2B5EF4-FFF2-40B4-BE49-F238E27FC236}">
                  <a16:creationId xmlns:a16="http://schemas.microsoft.com/office/drawing/2014/main" id="{81B56BFD-9452-6F45-3829-500CBB50ABC4}"/>
                </a:ext>
              </a:extLst>
            </p:cNvPr>
            <p:cNvSpPr txBox="1">
              <a:spLocks/>
            </p:cNvSpPr>
            <p:nvPr/>
          </p:nvSpPr>
          <p:spPr>
            <a:xfrm>
              <a:off x="1522760" y="3560475"/>
              <a:ext cx="8520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Tours</a:t>
              </a:r>
              <a:endParaRPr lang="fr-FR" sz="1800" dirty="0">
                <a:latin typeface="+mj-lt"/>
              </a:endParaRPr>
            </a:p>
          </p:txBody>
        </p:sp>
        <p:grpSp>
          <p:nvGrpSpPr>
            <p:cNvPr id="17" name="Google Shape;9620;p61">
              <a:extLst>
                <a:ext uri="{FF2B5EF4-FFF2-40B4-BE49-F238E27FC236}">
                  <a16:creationId xmlns:a16="http://schemas.microsoft.com/office/drawing/2014/main" id="{C2DBA58E-FF54-FBF6-2C3D-BCDDFB8414DB}"/>
                </a:ext>
              </a:extLst>
            </p:cNvPr>
            <p:cNvGrpSpPr/>
            <p:nvPr/>
          </p:nvGrpSpPr>
          <p:grpSpPr>
            <a:xfrm>
              <a:off x="1210506" y="3651447"/>
              <a:ext cx="312254" cy="278874"/>
              <a:chOff x="5779408" y="3699191"/>
              <a:chExt cx="317645" cy="318757"/>
            </a:xfrm>
            <a:solidFill>
              <a:srgbClr val="FF0000"/>
            </a:solidFill>
          </p:grpSpPr>
          <p:sp>
            <p:nvSpPr>
              <p:cNvPr id="18" name="Google Shape;9621;p61">
                <a:extLst>
                  <a:ext uri="{FF2B5EF4-FFF2-40B4-BE49-F238E27FC236}">
                    <a16:creationId xmlns:a16="http://schemas.microsoft.com/office/drawing/2014/main" id="{A1031939-E96D-EAC4-05A9-10EFD919A05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22;p61">
                <a:extLst>
                  <a:ext uri="{FF2B5EF4-FFF2-40B4-BE49-F238E27FC236}">
                    <a16:creationId xmlns:a16="http://schemas.microsoft.com/office/drawing/2014/main" id="{E6E80191-99CA-CCC0-696E-46EABC3FFD9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roupe 20">
            <a:extLst>
              <a:ext uri="{FF2B5EF4-FFF2-40B4-BE49-F238E27FC236}">
                <a16:creationId xmlns:a16="http://schemas.microsoft.com/office/drawing/2014/main" id="{542D5B21-115B-D4C7-A727-C7B4143955F4}"/>
              </a:ext>
            </a:extLst>
          </p:cNvPr>
          <p:cNvGrpSpPr/>
          <p:nvPr/>
        </p:nvGrpSpPr>
        <p:grpSpPr>
          <a:xfrm>
            <a:off x="5546895" y="1501353"/>
            <a:ext cx="761182" cy="761182"/>
            <a:chOff x="5546895" y="1501353"/>
            <a:chExt cx="761182" cy="761182"/>
          </a:xfrm>
        </p:grpSpPr>
        <p:sp>
          <p:nvSpPr>
            <p:cNvPr id="721" name="Google Shape;721;p33">
              <a:extLst>
                <a:ext uri="{FF2B5EF4-FFF2-40B4-BE49-F238E27FC236}">
                  <a16:creationId xmlns:a16="http://schemas.microsoft.com/office/drawing/2014/main" id="{A2CDD1B5-4DC8-027F-38D4-9577C02B52AF}"/>
                </a:ext>
              </a:extLst>
            </p:cNvPr>
            <p:cNvSpPr/>
            <p:nvPr/>
          </p:nvSpPr>
          <p:spPr>
            <a:xfrm>
              <a:off x="5546895" y="1501353"/>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20" name="Image 19" descr="Une image contenant logo, clipart, Graphique, symbole&#10;&#10;Le contenu généré par l’IA peut être incorrect.">
              <a:extLst>
                <a:ext uri="{FF2B5EF4-FFF2-40B4-BE49-F238E27FC236}">
                  <a16:creationId xmlns:a16="http://schemas.microsoft.com/office/drawing/2014/main" id="{7128A950-53FD-E3E9-0D32-2AC8AB6DAE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9878" y="1621775"/>
              <a:ext cx="515216" cy="515216"/>
            </a:xfrm>
            <a:prstGeom prst="rect">
              <a:avLst/>
            </a:prstGeom>
          </p:spPr>
        </p:pic>
      </p:grpSp>
      <p:grpSp>
        <p:nvGrpSpPr>
          <p:cNvPr id="38" name="Groupe 37">
            <a:extLst>
              <a:ext uri="{FF2B5EF4-FFF2-40B4-BE49-F238E27FC236}">
                <a16:creationId xmlns:a16="http://schemas.microsoft.com/office/drawing/2014/main" id="{0D6CA087-C2EC-77F3-D797-43AFFC9FAE24}"/>
              </a:ext>
            </a:extLst>
          </p:cNvPr>
          <p:cNvGrpSpPr/>
          <p:nvPr/>
        </p:nvGrpSpPr>
        <p:grpSpPr>
          <a:xfrm>
            <a:off x="1006804" y="4012344"/>
            <a:ext cx="1799407" cy="460819"/>
            <a:chOff x="1210506" y="4012344"/>
            <a:chExt cx="1799407" cy="460819"/>
          </a:xfrm>
        </p:grpSpPr>
        <p:sp>
          <p:nvSpPr>
            <p:cNvPr id="22" name="Google Shape;701;p31">
              <a:extLst>
                <a:ext uri="{FF2B5EF4-FFF2-40B4-BE49-F238E27FC236}">
                  <a16:creationId xmlns:a16="http://schemas.microsoft.com/office/drawing/2014/main" id="{1C2C7DAB-3F39-8BC3-BB00-3038EB7EDE37}"/>
                </a:ext>
              </a:extLst>
            </p:cNvPr>
            <p:cNvSpPr txBox="1">
              <a:spLocks/>
            </p:cNvSpPr>
            <p:nvPr/>
          </p:nvSpPr>
          <p:spPr>
            <a:xfrm>
              <a:off x="1525324" y="4012344"/>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err="1">
                  <a:latin typeface="+mj-lt"/>
                </a:rPr>
                <a:t>Cooldowns</a:t>
              </a:r>
              <a:endParaRPr lang="fr-FR" sz="1800" dirty="0">
                <a:latin typeface="+mj-lt"/>
              </a:endParaRPr>
            </a:p>
          </p:txBody>
        </p:sp>
        <p:grpSp>
          <p:nvGrpSpPr>
            <p:cNvPr id="23" name="Google Shape;9568;p61">
              <a:extLst>
                <a:ext uri="{FF2B5EF4-FFF2-40B4-BE49-F238E27FC236}">
                  <a16:creationId xmlns:a16="http://schemas.microsoft.com/office/drawing/2014/main" id="{ACFF17CF-57D7-462D-9319-6B9B9BB4BC8B}"/>
                </a:ext>
              </a:extLst>
            </p:cNvPr>
            <p:cNvGrpSpPr/>
            <p:nvPr/>
          </p:nvGrpSpPr>
          <p:grpSpPr>
            <a:xfrm>
              <a:off x="1210506" y="4120382"/>
              <a:ext cx="356196" cy="265631"/>
              <a:chOff x="5216456" y="3725484"/>
              <a:chExt cx="356196" cy="265631"/>
            </a:xfrm>
          </p:grpSpPr>
          <p:sp>
            <p:nvSpPr>
              <p:cNvPr id="24" name="Google Shape;9569;p61">
                <a:extLst>
                  <a:ext uri="{FF2B5EF4-FFF2-40B4-BE49-F238E27FC236}">
                    <a16:creationId xmlns:a16="http://schemas.microsoft.com/office/drawing/2014/main" id="{AF826C28-5B07-835E-D79F-DBC03749648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70;p61">
                <a:extLst>
                  <a:ext uri="{FF2B5EF4-FFF2-40B4-BE49-F238E27FC236}">
                    <a16:creationId xmlns:a16="http://schemas.microsoft.com/office/drawing/2014/main" id="{421168D0-50F2-DEA3-028D-25864591D27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oupe 36">
            <a:extLst>
              <a:ext uri="{FF2B5EF4-FFF2-40B4-BE49-F238E27FC236}">
                <a16:creationId xmlns:a16="http://schemas.microsoft.com/office/drawing/2014/main" id="{DBFAD36E-6A97-F730-2BC3-17DD03D30CA2}"/>
              </a:ext>
            </a:extLst>
          </p:cNvPr>
          <p:cNvGrpSpPr/>
          <p:nvPr/>
        </p:nvGrpSpPr>
        <p:grpSpPr>
          <a:xfrm>
            <a:off x="988451" y="4430026"/>
            <a:ext cx="1799407" cy="460819"/>
            <a:chOff x="1192153" y="4430026"/>
            <a:chExt cx="1799407" cy="460819"/>
          </a:xfrm>
        </p:grpSpPr>
        <p:sp>
          <p:nvSpPr>
            <p:cNvPr id="33" name="Google Shape;701;p31">
              <a:extLst>
                <a:ext uri="{FF2B5EF4-FFF2-40B4-BE49-F238E27FC236}">
                  <a16:creationId xmlns:a16="http://schemas.microsoft.com/office/drawing/2014/main" id="{D50490F9-DDD5-5D4E-FF4C-7414DAB76034}"/>
                </a:ext>
              </a:extLst>
            </p:cNvPr>
            <p:cNvSpPr txBox="1">
              <a:spLocks/>
            </p:cNvSpPr>
            <p:nvPr/>
          </p:nvSpPr>
          <p:spPr>
            <a:xfrm>
              <a:off x="1506971" y="4430026"/>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Chaos</a:t>
              </a:r>
              <a:endParaRPr lang="fr-FR" sz="1800" dirty="0">
                <a:latin typeface="+mj-lt"/>
              </a:endParaRPr>
            </a:p>
          </p:txBody>
        </p:sp>
        <p:grpSp>
          <p:nvGrpSpPr>
            <p:cNvPr id="34" name="Google Shape;9568;p61">
              <a:extLst>
                <a:ext uri="{FF2B5EF4-FFF2-40B4-BE49-F238E27FC236}">
                  <a16:creationId xmlns:a16="http://schemas.microsoft.com/office/drawing/2014/main" id="{E4903334-FAAB-7782-DFA7-B9FBDDFC3382}"/>
                </a:ext>
              </a:extLst>
            </p:cNvPr>
            <p:cNvGrpSpPr/>
            <p:nvPr/>
          </p:nvGrpSpPr>
          <p:grpSpPr>
            <a:xfrm>
              <a:off x="1192153" y="4538064"/>
              <a:ext cx="356196" cy="265631"/>
              <a:chOff x="5216456" y="3725484"/>
              <a:chExt cx="356196" cy="265631"/>
            </a:xfrm>
          </p:grpSpPr>
          <p:sp>
            <p:nvSpPr>
              <p:cNvPr id="35" name="Google Shape;9569;p61">
                <a:extLst>
                  <a:ext uri="{FF2B5EF4-FFF2-40B4-BE49-F238E27FC236}">
                    <a16:creationId xmlns:a16="http://schemas.microsoft.com/office/drawing/2014/main" id="{18086757-45D3-C269-2227-352612481A3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0;p61">
                <a:extLst>
                  <a:ext uri="{FF2B5EF4-FFF2-40B4-BE49-F238E27FC236}">
                    <a16:creationId xmlns:a16="http://schemas.microsoft.com/office/drawing/2014/main" id="{DED39036-A862-9DC8-B238-37C3F833FC8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 name="Image 11">
            <a:extLst>
              <a:ext uri="{FF2B5EF4-FFF2-40B4-BE49-F238E27FC236}">
                <a16:creationId xmlns:a16="http://schemas.microsoft.com/office/drawing/2014/main" id="{AC6C0153-E8E7-A4B3-FAF0-05720958BF06}"/>
              </a:ext>
            </a:extLst>
          </p:cNvPr>
          <p:cNvPicPr>
            <a:picLocks noChangeAspect="1"/>
          </p:cNvPicPr>
          <p:nvPr/>
        </p:nvPicPr>
        <p:blipFill>
          <a:blip r:embed="rId7"/>
          <a:srcRect l="13153" r="22657"/>
          <a:stretch/>
        </p:blipFill>
        <p:spPr>
          <a:xfrm>
            <a:off x="545547" y="1464361"/>
            <a:ext cx="2339546" cy="2050128"/>
          </a:xfrm>
          <a:prstGeom prst="rect">
            <a:avLst/>
          </a:prstGeom>
        </p:spPr>
      </p:pic>
      <p:sp>
        <p:nvSpPr>
          <p:cNvPr id="25" name="ZoneTexte 24">
            <a:extLst>
              <a:ext uri="{FF2B5EF4-FFF2-40B4-BE49-F238E27FC236}">
                <a16:creationId xmlns:a16="http://schemas.microsoft.com/office/drawing/2014/main" id="{08F2A220-D0C9-4E9C-603E-04EF9C644B2A}"/>
              </a:ext>
            </a:extLst>
          </p:cNvPr>
          <p:cNvSpPr txBox="1"/>
          <p:nvPr/>
        </p:nvSpPr>
        <p:spPr>
          <a:xfrm>
            <a:off x="8424000" y="4686965"/>
            <a:ext cx="720000" cy="456535"/>
          </a:xfrm>
          <a:prstGeom prst="rect">
            <a:avLst/>
          </a:prstGeom>
          <a:solidFill>
            <a:srgbClr val="D7D7D7"/>
          </a:solidFill>
        </p:spPr>
        <p:txBody>
          <a:bodyPr wrap="square" rtlCol="0" anchor="t">
            <a:spAutoFit/>
          </a:bodyPr>
          <a:lstStyle/>
          <a:p>
            <a:pPr algn="r">
              <a:lnSpc>
                <a:spcPct val="150000"/>
              </a:lnSpc>
            </a:pPr>
            <a:r>
              <a:rPr lang="fr-FR" sz="1800" dirty="0">
                <a:solidFill>
                  <a:schemeClr val="bg1">
                    <a:lumMod val="75000"/>
                  </a:schemeClr>
                </a:solidFill>
                <a:latin typeface="Arial" panose="020B0604020202020204" pitchFamily="34" charset="0"/>
              </a:rPr>
              <a:t>4</a:t>
            </a:r>
            <a:r>
              <a:rPr kumimoji="0" lang="fr-FR" sz="1800" b="0" i="0" u="none" strike="noStrike" cap="none" normalizeH="0" baseline="0" dirty="0">
                <a:ln>
                  <a:noFill/>
                </a:ln>
                <a:solidFill>
                  <a:schemeClr val="bg1">
                    <a:lumMod val="75000"/>
                  </a:schemeClr>
                </a:solidFill>
                <a:effectLst/>
                <a:latin typeface="Arial" panose="020B0604020202020204" pitchFamily="34" charset="0"/>
              </a:rPr>
              <a:t>/17</a:t>
            </a:r>
          </a:p>
        </p:txBody>
      </p:sp>
    </p:spTree>
    <p:extLst>
      <p:ext uri="{BB962C8B-B14F-4D97-AF65-F5344CB8AC3E}">
        <p14:creationId xmlns:p14="http://schemas.microsoft.com/office/powerpoint/2010/main" val="398214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60" presetClass="entr" presetSubtype="25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additive="sum">
                                        <p:cTn id="25" dur="1000" fill="hold"/>
                                        <p:tgtEl>
                                          <p:spTgt spid="11"/>
                                        </p:tgtEl>
                                        <p:attrNameLst>
                                          <p:attrName>3d.view.rotation.y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26"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7"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8"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0-#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0" nodeType="clickEffect">
                                  <p:stCondLst>
                                    <p:cond delay="0"/>
                                  </p:stCondLst>
                                  <p:childTnLst>
                                    <p:animMotion origin="layout" path="M -4.72222E-6 2.71605E-6 L 0.30105 -0.38642 " pathEditMode="relative" rAng="0" ptsTypes="AA">
                                      <p:cBhvr>
                                        <p:cTn id="61" dur="2000" fill="hold"/>
                                        <p:tgtEl>
                                          <p:spTgt spid="31"/>
                                        </p:tgtEl>
                                        <p:attrNameLst>
                                          <p:attrName>ppt_x</p:attrName>
                                          <p:attrName>ppt_y</p:attrName>
                                        </p:attrNameLst>
                                      </p:cBhvr>
                                      <p:rCtr x="15052" y="-19321"/>
                                    </p:animMotion>
                                  </p:childTnLst>
                                </p:cTn>
                              </p:par>
                              <p:par>
                                <p:cTn id="62" presetID="42" presetClass="path" presetSubtype="0" accel="50000" decel="50000" fill="hold" grpId="0" nodeType="withEffect">
                                  <p:stCondLst>
                                    <p:cond delay="0"/>
                                  </p:stCondLst>
                                  <p:childTnLst>
                                    <p:animMotion origin="layout" path="M 1.38889E-6 2.71605E-6 L -0.26094 -0.39537 " pathEditMode="relative" rAng="0" ptsTypes="AA">
                                      <p:cBhvr>
                                        <p:cTn id="63" dur="2000" fill="hold"/>
                                        <p:tgtEl>
                                          <p:spTgt spid="30"/>
                                        </p:tgtEl>
                                        <p:attrNameLst>
                                          <p:attrName>ppt_x</p:attrName>
                                          <p:attrName>ppt_y</p:attrName>
                                        </p:attrNameLst>
                                      </p:cBhvr>
                                      <p:rCtr x="-13056" y="-19784"/>
                                    </p:animMotion>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7" grpId="0"/>
      <p:bldP spid="48" grpId="0"/>
      <p:bldP spid="51" grpId="0"/>
      <p:bldP spid="31" grpId="0" animBg="1"/>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64C47047-9BA9-C0CE-C599-297BB555AAA8}"/>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521FE12E-61D9-7D59-C5F2-BA2A93B34C8B}"/>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DA99554A-B428-41FA-1995-32264DA6F25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AB6F92CB-64E3-AAD7-45F1-269AAD88BA6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3AD51357-C41A-B0E7-4090-C099B47FBBEC}"/>
              </a:ext>
            </a:extLst>
          </p:cNvPr>
          <p:cNvSpPr txBox="1">
            <a:spLocks noGrp="1"/>
          </p:cNvSpPr>
          <p:nvPr>
            <p:ph type="subTitle" idx="3"/>
          </p:nvPr>
        </p:nvSpPr>
        <p:spPr>
          <a:xfrm>
            <a:off x="801990"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CA37870-4640-1982-63EC-3E7087736494}"/>
              </a:ext>
            </a:extLst>
          </p:cNvPr>
          <p:cNvGrpSpPr/>
          <p:nvPr/>
        </p:nvGrpSpPr>
        <p:grpSpPr>
          <a:xfrm>
            <a:off x="2057400" y="1685854"/>
            <a:ext cx="792480" cy="792480"/>
            <a:chOff x="4175760" y="1685854"/>
            <a:chExt cx="792480" cy="792480"/>
          </a:xfrm>
        </p:grpSpPr>
        <p:sp>
          <p:nvSpPr>
            <p:cNvPr id="720" name="Google Shape;720;p33">
              <a:extLst>
                <a:ext uri="{FF2B5EF4-FFF2-40B4-BE49-F238E27FC236}">
                  <a16:creationId xmlns:a16="http://schemas.microsoft.com/office/drawing/2014/main" id="{913B5076-D929-7841-C73E-C9E3E8C963B0}"/>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04B3E298-0E79-F1D1-AD7B-847044C98951}"/>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A4923F96-235E-F068-37BB-9409E0B97541}"/>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DB4093E7-5F68-ED94-CB1F-A95FB50CE14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BD7A66C7-13C0-3EE7-3388-7E3CF4F8110C}"/>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74A9705C-6C1A-F4C4-45B3-4F7232ABBFC4}"/>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80543786-95B6-B11F-4BA4-93A8972F3E5B}"/>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FC932D1C-20D9-E64C-F0AF-15DD6428AF9F}"/>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9300237D-40C0-D9BB-2450-5C2EF7F41CEA}"/>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C7ADD8E2-CD01-84D1-A896-AF45A16590CE}"/>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CAC1B2EE-356E-B618-EE98-A5D7F9939B43}"/>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306F0C9F-F6C0-288F-14E2-1426D70752F3}"/>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F7751B6A-8314-719D-ECC0-DE030317A8F3}"/>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F54BA020-2E19-5E41-B505-2B4C4311C68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8F7196B5-85ED-817B-B4DE-EC2AF12EFE60}"/>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4A3D2CB1-231C-8064-EF52-0F123AA5DE52}"/>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19B79065-62C5-3C80-3BD8-9FD86F4CFA06}"/>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0210125A-583F-1A52-2FFB-A552BF04055C}"/>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D932C55C-0AA7-4FD2-C88F-AB17EAF26D8C}"/>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A2003385-7E52-EAEC-2A4B-CA9E027E64F1}"/>
              </a:ext>
            </a:extLst>
          </p:cNvPr>
          <p:cNvSpPr txBox="1">
            <a:spLocks/>
          </p:cNvSpPr>
          <p:nvPr/>
        </p:nvSpPr>
        <p:spPr>
          <a:xfrm>
            <a:off x="778330"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CAA46A6B-B0D9-92BA-A0E2-BF43DE5D23B3}"/>
              </a:ext>
            </a:extLst>
          </p:cNvPr>
          <p:cNvSpPr txBox="1">
            <a:spLocks/>
          </p:cNvSpPr>
          <p:nvPr/>
        </p:nvSpPr>
        <p:spPr>
          <a:xfrm>
            <a:off x="790160"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7F4534DC-2258-3075-D26E-82C48D0C80D9}"/>
              </a:ext>
            </a:extLst>
          </p:cNvPr>
          <p:cNvGrpSpPr/>
          <p:nvPr/>
        </p:nvGrpSpPr>
        <p:grpSpPr>
          <a:xfrm>
            <a:off x="5619120" y="2018631"/>
            <a:ext cx="1894046" cy="1828800"/>
            <a:chOff x="6027420" y="1744980"/>
            <a:chExt cx="1894046" cy="1828800"/>
          </a:xfrm>
        </p:grpSpPr>
        <p:sp>
          <p:nvSpPr>
            <p:cNvPr id="22" name="Rectangle 21">
              <a:extLst>
                <a:ext uri="{FF2B5EF4-FFF2-40B4-BE49-F238E27FC236}">
                  <a16:creationId xmlns:a16="http://schemas.microsoft.com/office/drawing/2014/main" id="{E150165A-97A8-D269-BB20-A5B2951743F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398B09C-6198-D844-81D9-9DBB569BDD0F}"/>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D5AAC5C6-33CD-62E4-290D-51E6BE5813C0}"/>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4BA0B361-AB1B-7E42-1A18-E508391CCD33}"/>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3" name="Graphique 32" descr="Pion avec un remplissage uni">
            <a:extLst>
              <a:ext uri="{FF2B5EF4-FFF2-40B4-BE49-F238E27FC236}">
                <a16:creationId xmlns:a16="http://schemas.microsoft.com/office/drawing/2014/main" id="{BD2961C8-F896-3485-A187-59DD6C6C2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5432" y="2018631"/>
            <a:ext cx="914400" cy="914400"/>
          </a:xfrm>
          <a:prstGeom prst="rect">
            <a:avLst/>
          </a:prstGeom>
          <a:effectLst>
            <a:glow rad="101600">
              <a:schemeClr val="accent1">
                <a:satMod val="175000"/>
                <a:alpha val="40000"/>
              </a:schemeClr>
            </a:glow>
          </a:effectLst>
        </p:spPr>
      </p:pic>
      <p:pic>
        <p:nvPicPr>
          <p:cNvPr id="34" name="Graphique 33" descr="Pion avec un remplissage uni">
            <a:extLst>
              <a:ext uri="{FF2B5EF4-FFF2-40B4-BE49-F238E27FC236}">
                <a16:creationId xmlns:a16="http://schemas.microsoft.com/office/drawing/2014/main" id="{5E1E6842-E15B-13A0-7194-1E2992E3EA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2453" y="2933031"/>
            <a:ext cx="914400" cy="914400"/>
          </a:xfrm>
          <a:prstGeom prst="rect">
            <a:avLst/>
          </a:prstGeom>
          <a:effectLst>
            <a:glow rad="101600">
              <a:schemeClr val="accent1">
                <a:satMod val="175000"/>
                <a:alpha val="40000"/>
              </a:schemeClr>
            </a:glow>
          </a:effectLst>
        </p:spPr>
      </p:pic>
      <p:sp>
        <p:nvSpPr>
          <p:cNvPr id="35" name="Rectangle 34">
            <a:extLst>
              <a:ext uri="{FF2B5EF4-FFF2-40B4-BE49-F238E27FC236}">
                <a16:creationId xmlns:a16="http://schemas.microsoft.com/office/drawing/2014/main" id="{401B5513-2A6E-562B-7360-C9D99F74EA65}"/>
              </a:ext>
            </a:extLst>
          </p:cNvPr>
          <p:cNvSpPr/>
          <p:nvPr/>
        </p:nvSpPr>
        <p:spPr>
          <a:xfrm>
            <a:off x="5626048" y="2018631"/>
            <a:ext cx="947023" cy="914400"/>
          </a:xfrm>
          <a:prstGeom prst="rect">
            <a:avLst/>
          </a:prstGeom>
          <a:solidFill>
            <a:srgbClr val="FFC000">
              <a:alpha val="2000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36" name="Google Shape;717;p33">
            <a:extLst>
              <a:ext uri="{FF2B5EF4-FFF2-40B4-BE49-F238E27FC236}">
                <a16:creationId xmlns:a16="http://schemas.microsoft.com/office/drawing/2014/main" id="{68D8FCB9-A569-BBD5-E41C-BCF0FC5CD311}"/>
              </a:ext>
            </a:extLst>
          </p:cNvPr>
          <p:cNvSpPr txBox="1">
            <a:spLocks/>
          </p:cNvSpPr>
          <p:nvPr/>
        </p:nvSpPr>
        <p:spPr>
          <a:xfrm>
            <a:off x="790160" y="4123916"/>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graphicFrame>
        <p:nvGraphicFramePr>
          <p:cNvPr id="20" name="Google Shape;889;p39">
            <a:extLst>
              <a:ext uri="{FF2B5EF4-FFF2-40B4-BE49-F238E27FC236}">
                <a16:creationId xmlns:a16="http://schemas.microsoft.com/office/drawing/2014/main" id="{0B9923F3-9F3E-FF1A-C036-2596EB45C21D}"/>
              </a:ext>
            </a:extLst>
          </p:cNvPr>
          <p:cNvGraphicFramePr/>
          <p:nvPr/>
        </p:nvGraphicFramePr>
        <p:xfrm>
          <a:off x="270509" y="5427942"/>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Tree>
    <p:extLst>
      <p:ext uri="{BB962C8B-B14F-4D97-AF65-F5344CB8AC3E}">
        <p14:creationId xmlns:p14="http://schemas.microsoft.com/office/powerpoint/2010/main" val="35434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1000"/>
                            </p:stCondLst>
                            <p:childTnLst>
                              <p:par>
                                <p:cTn id="22" presetID="22" presetClass="exit" presetSubtype="1" fill="hold" grpId="1" nodeType="afterEffect">
                                  <p:stCondLst>
                                    <p:cond delay="1200"/>
                                  </p:stCondLst>
                                  <p:childTnLst>
                                    <p:animEffect transition="out" filter="wipe(up)">
                                      <p:cBhvr>
                                        <p:cTn id="23" dur="9800"/>
                                        <p:tgtEl>
                                          <p:spTgt spid="35"/>
                                        </p:tgtEl>
                                      </p:cBhvr>
                                    </p:animEffect>
                                    <p:set>
                                      <p:cBhvr>
                                        <p:cTn id="24" dur="1" fill="hold">
                                          <p:stCondLst>
                                            <p:cond delay="9799"/>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1.66667E-6 7.40741E-7 L -0.10364 -0.17778 " pathEditMode="relative" rAng="0" ptsTypes="AA">
                                      <p:cBhvr>
                                        <p:cTn id="28" dur="2000" fill="hold"/>
                                        <p:tgtEl>
                                          <p:spTgt spid="34"/>
                                        </p:tgtEl>
                                        <p:attrNameLst>
                                          <p:attrName>ppt_x</p:attrName>
                                          <p:attrName>ppt_y</p:attrName>
                                        </p:attrNameLst>
                                      </p:cBhvr>
                                      <p:rCtr x="-5191" y="-8889"/>
                                    </p:animMotion>
                                  </p:childTnLst>
                                </p:cTn>
                              </p:par>
                            </p:childTnLst>
                          </p:cTn>
                        </p:par>
                        <p:par>
                          <p:cTn id="29" fill="hold">
                            <p:stCondLst>
                              <p:cond delay="2000"/>
                            </p:stCondLst>
                            <p:childTnLst>
                              <p:par>
                                <p:cTn id="30" presetID="10" presetClass="exit" presetSubtype="0" fill="hold" nodeType="after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575DD9BC-BB05-A838-59E1-B14F087653B2}"/>
            </a:ext>
          </a:extLst>
        </p:cNvPr>
        <p:cNvGrpSpPr/>
        <p:nvPr/>
      </p:nvGrpSpPr>
      <p:grpSpPr>
        <a:xfrm>
          <a:off x="0" y="0"/>
          <a:ext cx="0" cy="0"/>
          <a:chOff x="0" y="0"/>
          <a:chExt cx="0" cy="0"/>
        </a:xfrm>
      </p:grpSpPr>
      <p:sp>
        <p:nvSpPr>
          <p:cNvPr id="49" name="Google Shape;747;p34">
            <a:extLst>
              <a:ext uri="{FF2B5EF4-FFF2-40B4-BE49-F238E27FC236}">
                <a16:creationId xmlns:a16="http://schemas.microsoft.com/office/drawing/2014/main" id="{723F031D-E68A-429F-40C1-444F321FF5EA}"/>
              </a:ext>
            </a:extLst>
          </p:cNvPr>
          <p:cNvSpPr txBox="1">
            <a:spLocks/>
          </p:cNvSpPr>
          <p:nvPr/>
        </p:nvSpPr>
        <p:spPr>
          <a:xfrm>
            <a:off x="713225" y="6078280"/>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dirty="0">
                <a:solidFill>
                  <a:srgbClr val="565656"/>
                </a:solidFill>
              </a:rPr>
              <a:t>Software</a:t>
            </a:r>
          </a:p>
        </p:txBody>
      </p:sp>
      <p:sp>
        <p:nvSpPr>
          <p:cNvPr id="50" name="Google Shape;748;p34">
            <a:extLst>
              <a:ext uri="{FF2B5EF4-FFF2-40B4-BE49-F238E27FC236}">
                <a16:creationId xmlns:a16="http://schemas.microsoft.com/office/drawing/2014/main" id="{66E7076E-69E6-06C2-AA53-137E291D9996}"/>
              </a:ext>
            </a:extLst>
          </p:cNvPr>
          <p:cNvSpPr txBox="1">
            <a:spLocks/>
          </p:cNvSpPr>
          <p:nvPr/>
        </p:nvSpPr>
        <p:spPr>
          <a:xfrm>
            <a:off x="3109716" y="6049453"/>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51" name="Google Shape;752;p34">
            <a:extLst>
              <a:ext uri="{FF2B5EF4-FFF2-40B4-BE49-F238E27FC236}">
                <a16:creationId xmlns:a16="http://schemas.microsoft.com/office/drawing/2014/main" id="{AE663CEF-FD89-D838-1814-9BC7EBD0B509}"/>
              </a:ext>
            </a:extLst>
          </p:cNvPr>
          <p:cNvSpPr txBox="1">
            <a:spLocks/>
          </p:cNvSpPr>
          <p:nvPr/>
        </p:nvSpPr>
        <p:spPr>
          <a:xfrm>
            <a:off x="5544301" y="6078280"/>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53" name="Google Shape;754;p34">
            <a:extLst>
              <a:ext uri="{FF2B5EF4-FFF2-40B4-BE49-F238E27FC236}">
                <a16:creationId xmlns:a16="http://schemas.microsoft.com/office/drawing/2014/main" id="{7B6E6D45-34C1-F14C-24F9-14FBC39147A6}"/>
              </a:ext>
            </a:extLst>
          </p:cNvPr>
          <p:cNvSpPr/>
          <p:nvPr/>
        </p:nvSpPr>
        <p:spPr>
          <a:xfrm>
            <a:off x="181692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706" name="Groupe 705">
            <a:extLst>
              <a:ext uri="{FF2B5EF4-FFF2-40B4-BE49-F238E27FC236}">
                <a16:creationId xmlns:a16="http://schemas.microsoft.com/office/drawing/2014/main" id="{40037CAA-9F5F-E594-16BE-34C3060AF8B0}"/>
              </a:ext>
            </a:extLst>
          </p:cNvPr>
          <p:cNvGrpSpPr/>
          <p:nvPr/>
        </p:nvGrpSpPr>
        <p:grpSpPr>
          <a:xfrm>
            <a:off x="4232463" y="5211881"/>
            <a:ext cx="672300" cy="672300"/>
            <a:chOff x="4232463" y="5211881"/>
            <a:chExt cx="672300" cy="672300"/>
          </a:xfrm>
        </p:grpSpPr>
        <p:sp>
          <p:nvSpPr>
            <p:cNvPr id="52" name="Google Shape;753;p34">
              <a:extLst>
                <a:ext uri="{FF2B5EF4-FFF2-40B4-BE49-F238E27FC236}">
                  <a16:creationId xmlns:a16="http://schemas.microsoft.com/office/drawing/2014/main" id="{899C9DBF-85ED-C5AF-BD7B-CB5A6975ABCF}"/>
                </a:ext>
              </a:extLst>
            </p:cNvPr>
            <p:cNvSpPr/>
            <p:nvPr/>
          </p:nvSpPr>
          <p:spPr>
            <a:xfrm>
              <a:off x="4232463" y="5211881"/>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5" name="Image 54">
              <a:extLst>
                <a:ext uri="{FF2B5EF4-FFF2-40B4-BE49-F238E27FC236}">
                  <a16:creationId xmlns:a16="http://schemas.microsoft.com/office/drawing/2014/main" id="{35307DEB-224D-AFC9-AB1E-5209684331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5307257"/>
              <a:ext cx="481548" cy="481548"/>
            </a:xfrm>
            <a:prstGeom prst="rect">
              <a:avLst/>
            </a:prstGeom>
          </p:spPr>
        </p:pic>
      </p:grpSp>
      <p:grpSp>
        <p:nvGrpSpPr>
          <p:cNvPr id="56" name="Google Shape;1334;p48">
            <a:extLst>
              <a:ext uri="{FF2B5EF4-FFF2-40B4-BE49-F238E27FC236}">
                <a16:creationId xmlns:a16="http://schemas.microsoft.com/office/drawing/2014/main" id="{28A898C6-46E7-B5C5-C81C-5B79B5BA1E8A}"/>
              </a:ext>
            </a:extLst>
          </p:cNvPr>
          <p:cNvGrpSpPr/>
          <p:nvPr/>
        </p:nvGrpSpPr>
        <p:grpSpPr>
          <a:xfrm>
            <a:off x="1909485" y="5353887"/>
            <a:ext cx="473670" cy="407468"/>
            <a:chOff x="5773225" y="2166325"/>
            <a:chExt cx="340750" cy="293125"/>
          </a:xfrm>
          <a:solidFill>
            <a:srgbClr val="000000"/>
          </a:solidFill>
        </p:grpSpPr>
        <p:sp>
          <p:nvSpPr>
            <p:cNvPr id="57" name="Google Shape;1335;p48">
              <a:extLst>
                <a:ext uri="{FF2B5EF4-FFF2-40B4-BE49-F238E27FC236}">
                  <a16:creationId xmlns:a16="http://schemas.microsoft.com/office/drawing/2014/main" id="{EFAE8855-E216-F1E9-44EE-5823D713839D}"/>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6;p48">
              <a:extLst>
                <a:ext uri="{FF2B5EF4-FFF2-40B4-BE49-F238E27FC236}">
                  <a16:creationId xmlns:a16="http://schemas.microsoft.com/office/drawing/2014/main" id="{E44732E2-2DCA-8A16-3E89-D80FF30B3B4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7;p48">
              <a:extLst>
                <a:ext uri="{FF2B5EF4-FFF2-40B4-BE49-F238E27FC236}">
                  <a16:creationId xmlns:a16="http://schemas.microsoft.com/office/drawing/2014/main" id="{79289CC0-2D1B-074F-909A-1AA05C3146DD}"/>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8;p48">
              <a:extLst>
                <a:ext uri="{FF2B5EF4-FFF2-40B4-BE49-F238E27FC236}">
                  <a16:creationId xmlns:a16="http://schemas.microsoft.com/office/drawing/2014/main" id="{CEE6776E-3DE7-7408-F15C-F9BE4A055E03}"/>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9;p48">
              <a:extLst>
                <a:ext uri="{FF2B5EF4-FFF2-40B4-BE49-F238E27FC236}">
                  <a16:creationId xmlns:a16="http://schemas.microsoft.com/office/drawing/2014/main" id="{4386CB69-062E-5184-F073-11EE2910AE25}"/>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0;p48">
              <a:extLst>
                <a:ext uri="{FF2B5EF4-FFF2-40B4-BE49-F238E27FC236}">
                  <a16:creationId xmlns:a16="http://schemas.microsoft.com/office/drawing/2014/main" id="{830EA6CF-8DBE-7CDC-2C2B-F45A3549D935}"/>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1;p48">
              <a:extLst>
                <a:ext uri="{FF2B5EF4-FFF2-40B4-BE49-F238E27FC236}">
                  <a16:creationId xmlns:a16="http://schemas.microsoft.com/office/drawing/2014/main" id="{29FCB7A9-C584-6FA9-8C63-440DEF22279D}"/>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342;p48">
              <a:extLst>
                <a:ext uri="{FF2B5EF4-FFF2-40B4-BE49-F238E27FC236}">
                  <a16:creationId xmlns:a16="http://schemas.microsoft.com/office/drawing/2014/main" id="{DC2DBD63-3F63-8274-D969-C84178304339}"/>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roupe 706">
            <a:extLst>
              <a:ext uri="{FF2B5EF4-FFF2-40B4-BE49-F238E27FC236}">
                <a16:creationId xmlns:a16="http://schemas.microsoft.com/office/drawing/2014/main" id="{E640D1DE-6E6C-7E34-39FC-7C7CCC4439BD}"/>
              </a:ext>
            </a:extLst>
          </p:cNvPr>
          <p:cNvGrpSpPr/>
          <p:nvPr/>
        </p:nvGrpSpPr>
        <p:grpSpPr>
          <a:xfrm>
            <a:off x="6654775" y="5221480"/>
            <a:ext cx="672300" cy="672300"/>
            <a:chOff x="6654775" y="5221480"/>
            <a:chExt cx="672300" cy="672300"/>
          </a:xfrm>
        </p:grpSpPr>
        <p:sp>
          <p:nvSpPr>
            <p:cNvPr id="54" name="Google Shape;755;p34">
              <a:extLst>
                <a:ext uri="{FF2B5EF4-FFF2-40B4-BE49-F238E27FC236}">
                  <a16:creationId xmlns:a16="http://schemas.microsoft.com/office/drawing/2014/main" id="{16D466F1-092B-0AA2-D890-12E48DADE850}"/>
                </a:ext>
              </a:extLst>
            </p:cNvPr>
            <p:cNvSpPr/>
            <p:nvPr/>
          </p:nvSpPr>
          <p:spPr>
            <a:xfrm>
              <a:off x="665477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705" name="Image 704">
              <a:extLst>
                <a:ext uri="{FF2B5EF4-FFF2-40B4-BE49-F238E27FC236}">
                  <a16:creationId xmlns:a16="http://schemas.microsoft.com/office/drawing/2014/main" id="{3B6CEB3D-A356-A8E6-0053-5127348E93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307257"/>
              <a:ext cx="500728" cy="500728"/>
            </a:xfrm>
            <a:prstGeom prst="rect">
              <a:avLst/>
            </a:prstGeom>
          </p:spPr>
        </p:pic>
      </p:grpSp>
      <p:sp>
        <p:nvSpPr>
          <p:cNvPr id="27" name="Google Shape;709;p32">
            <a:extLst>
              <a:ext uri="{FF2B5EF4-FFF2-40B4-BE49-F238E27FC236}">
                <a16:creationId xmlns:a16="http://schemas.microsoft.com/office/drawing/2014/main" id="{873DA80D-0231-4502-AB6D-318FC2D38AA5}"/>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9BB249D-8962-CF37-2768-B616F1B8534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78A5E78F-FE84-A16B-9632-5A68E9F6D973}"/>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460A09B4-447D-C057-DB7E-4634580F3675}"/>
              </a:ext>
            </a:extLst>
          </p:cNvPr>
          <p:cNvSpPr txBox="1">
            <a:spLocks noGrp="1"/>
          </p:cNvSpPr>
          <p:nvPr>
            <p:ph type="subTitle" idx="3"/>
          </p:nvPr>
        </p:nvSpPr>
        <p:spPr>
          <a:xfrm>
            <a:off x="-3359536"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AE747BD-ECBE-CD0D-E36B-8860B373F44C}"/>
              </a:ext>
            </a:extLst>
          </p:cNvPr>
          <p:cNvGrpSpPr/>
          <p:nvPr/>
        </p:nvGrpSpPr>
        <p:grpSpPr>
          <a:xfrm>
            <a:off x="-2104126" y="1685854"/>
            <a:ext cx="792480" cy="792480"/>
            <a:chOff x="4175760" y="1685854"/>
            <a:chExt cx="792480" cy="792480"/>
          </a:xfrm>
        </p:grpSpPr>
        <p:sp>
          <p:nvSpPr>
            <p:cNvPr id="720" name="Google Shape;720;p33">
              <a:extLst>
                <a:ext uri="{FF2B5EF4-FFF2-40B4-BE49-F238E27FC236}">
                  <a16:creationId xmlns:a16="http://schemas.microsoft.com/office/drawing/2014/main" id="{86E99400-F86D-CBA7-FCF8-19EF676BE2BD}"/>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5E873876-4E47-D6CD-998C-FCD3FD518548}"/>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8A7AA727-C028-90DB-AF5A-7383C82B0B2D}"/>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EE5480F8-0C0C-5B4E-5C50-6252090E988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6FFAE81B-F1D1-6A07-5F63-F577E5DE3F95}"/>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C445249A-5F26-E889-1BA0-846FD1DA2FED}"/>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9C724DF2-BD00-A339-0176-DA0E2FFADC34}"/>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514607AD-12D3-752D-A739-13E6BE3A67BE}"/>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6FBA4A2B-710F-F923-E793-46D76C278C82}"/>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6AA5A7E8-A8DE-8BA8-BCBF-7F5F4D28C5CA}"/>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69CDCD03-939E-C283-8046-E8032ACA1EB5}"/>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026FBD37-9570-2893-44DE-5A557B5CE69B}"/>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12D9A28C-9153-2EBD-43E4-AAA8FE9AE341}"/>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AD9031B5-315C-B6BA-8D19-1AD9C07A639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F69AFA88-8E90-FB1E-665D-E50667B302DC}"/>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3BDD129B-7B32-5370-A0F7-F227F3F7F36B}"/>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56D55679-C74E-AAA5-9F93-249C0DD5EE19}"/>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8EB34AED-8B78-8488-01CE-2542AB1DECB2}"/>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0D35F4B4-8412-538F-2694-BD8B041E9404}"/>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E6E48F53-537C-756F-A3DF-E61926C5BFE3}"/>
              </a:ext>
            </a:extLst>
          </p:cNvPr>
          <p:cNvSpPr txBox="1">
            <a:spLocks/>
          </p:cNvSpPr>
          <p:nvPr/>
        </p:nvSpPr>
        <p:spPr>
          <a:xfrm>
            <a:off x="-3383196"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DEB8ED11-35AA-6E16-D839-49BCDB474AA4}"/>
              </a:ext>
            </a:extLst>
          </p:cNvPr>
          <p:cNvSpPr txBox="1">
            <a:spLocks/>
          </p:cNvSpPr>
          <p:nvPr/>
        </p:nvSpPr>
        <p:spPr>
          <a:xfrm>
            <a:off x="-3371366"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0776D376-B4FA-CA40-0A52-4AD6E95E6D67}"/>
              </a:ext>
            </a:extLst>
          </p:cNvPr>
          <p:cNvGrpSpPr/>
          <p:nvPr/>
        </p:nvGrpSpPr>
        <p:grpSpPr>
          <a:xfrm>
            <a:off x="9438765" y="1797968"/>
            <a:ext cx="1894046" cy="1828800"/>
            <a:chOff x="6027420" y="1744980"/>
            <a:chExt cx="1894046" cy="1828800"/>
          </a:xfrm>
        </p:grpSpPr>
        <p:sp>
          <p:nvSpPr>
            <p:cNvPr id="22" name="Rectangle 21">
              <a:extLst>
                <a:ext uri="{FF2B5EF4-FFF2-40B4-BE49-F238E27FC236}">
                  <a16:creationId xmlns:a16="http://schemas.microsoft.com/office/drawing/2014/main" id="{3602B526-7F1E-355C-C0F9-1A4B235670C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13D4664E-E96B-22CF-D4EC-3FB02C3369F9}"/>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871B1899-7168-418C-50E7-8A4D96C7EF2E}"/>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303620C4-CC1C-7E1E-0EBB-F7DB51DCA284}"/>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4" name="Graphique 33" descr="Pion avec un remplissage uni">
            <a:extLst>
              <a:ext uri="{FF2B5EF4-FFF2-40B4-BE49-F238E27FC236}">
                <a16:creationId xmlns:a16="http://schemas.microsoft.com/office/drawing/2014/main" id="{DBD0D4D5-963A-E2D8-05E9-14631C15E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38764" y="1797968"/>
            <a:ext cx="914400" cy="914400"/>
          </a:xfrm>
          <a:prstGeom prst="rect">
            <a:avLst/>
          </a:prstGeom>
          <a:effectLst>
            <a:glow rad="101600">
              <a:schemeClr val="accent1">
                <a:satMod val="175000"/>
                <a:alpha val="40000"/>
              </a:schemeClr>
            </a:glow>
          </a:effectLst>
        </p:spPr>
      </p:pic>
      <p:graphicFrame>
        <p:nvGraphicFramePr>
          <p:cNvPr id="20" name="Google Shape;889;p39">
            <a:extLst>
              <a:ext uri="{FF2B5EF4-FFF2-40B4-BE49-F238E27FC236}">
                <a16:creationId xmlns:a16="http://schemas.microsoft.com/office/drawing/2014/main" id="{48927077-21D1-4053-9A55-C2ADE002A718}"/>
              </a:ext>
            </a:extLst>
          </p:cNvPr>
          <p:cNvGraphicFramePr/>
          <p:nvPr/>
        </p:nvGraphicFramePr>
        <p:xfrm>
          <a:off x="270509" y="1245856"/>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36" name="Google Shape;717;p33">
            <a:extLst>
              <a:ext uri="{FF2B5EF4-FFF2-40B4-BE49-F238E27FC236}">
                <a16:creationId xmlns:a16="http://schemas.microsoft.com/office/drawing/2014/main" id="{28595212-8CC5-9E40-C31A-E22D5245D3C4}"/>
              </a:ext>
            </a:extLst>
          </p:cNvPr>
          <p:cNvSpPr txBox="1">
            <a:spLocks/>
          </p:cNvSpPr>
          <p:nvPr/>
        </p:nvSpPr>
        <p:spPr>
          <a:xfrm>
            <a:off x="-3383196" y="4103831"/>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spTree>
    <p:extLst>
      <p:ext uri="{BB962C8B-B14F-4D97-AF65-F5344CB8AC3E}">
        <p14:creationId xmlns:p14="http://schemas.microsoft.com/office/powerpoint/2010/main" val="3966039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711C98CD-679C-AA4F-2C8E-80DD3400891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D587A213-AA50-4145-8AA8-78D40AC5C00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65C57FE-2A6A-29AC-63F1-D27E6619D3B8}"/>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5BB450E1-FF98-6855-75DC-F2D801E26106}"/>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graphicFrame>
        <p:nvGraphicFramePr>
          <p:cNvPr id="20" name="Google Shape;889;p39">
            <a:extLst>
              <a:ext uri="{FF2B5EF4-FFF2-40B4-BE49-F238E27FC236}">
                <a16:creationId xmlns:a16="http://schemas.microsoft.com/office/drawing/2014/main" id="{0DBA442A-A686-B976-29B9-B8FECA48DB1A}"/>
              </a:ext>
            </a:extLst>
          </p:cNvPr>
          <p:cNvGraphicFramePr/>
          <p:nvPr/>
        </p:nvGraphicFramePr>
        <p:xfrm>
          <a:off x="299464" y="5336279"/>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2" name="Google Shape;747;p34">
            <a:extLst>
              <a:ext uri="{FF2B5EF4-FFF2-40B4-BE49-F238E27FC236}">
                <a16:creationId xmlns:a16="http://schemas.microsoft.com/office/drawing/2014/main" id="{8D2CD47B-EF1B-4012-1DD1-8B82BC5B4BB5}"/>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F6C0F61-1F9A-8766-FB21-5A87979FA4BF}"/>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ABB8D65-2804-0770-0CDA-EE8420FCEAD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4DA2EC1F-EED2-2BAB-BB55-2DC71C7922AE}"/>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86" name="Groupe 85">
            <a:extLst>
              <a:ext uri="{FF2B5EF4-FFF2-40B4-BE49-F238E27FC236}">
                <a16:creationId xmlns:a16="http://schemas.microsoft.com/office/drawing/2014/main" id="{FF3D4800-ACDD-35A0-D9A7-ABB0F19990DB}"/>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088D51AC-64BB-A678-02A2-2B499DC5349F}"/>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95C7C105-794B-D95E-2746-8692CD7CD5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64" name="Google Shape;1334;p48">
            <a:extLst>
              <a:ext uri="{FF2B5EF4-FFF2-40B4-BE49-F238E27FC236}">
                <a16:creationId xmlns:a16="http://schemas.microsoft.com/office/drawing/2014/main" id="{949110F2-47F7-4803-390C-4ADE569EC79A}"/>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31A7B257-5FA9-F3AF-C5A7-88CB1DA18F0F}"/>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51B413D9-2ACE-3B89-E6C0-D38F81CA98AD}"/>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7FB5AB2F-F7F6-CCAC-8653-3DC8DC058FDB}"/>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4C371958-ED59-1435-DBD8-7933D7504C3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07158F3-F45A-ED3D-437C-4CF9FE3D70B6}"/>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00AAD745-E82F-344E-8D91-9BD87D33D5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4FA2A8D1-D10A-BFE7-17F3-7C9CF9A453B0}"/>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3667E582-0258-76E8-7578-F8B7E0FCCD88}"/>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e 86">
            <a:extLst>
              <a:ext uri="{FF2B5EF4-FFF2-40B4-BE49-F238E27FC236}">
                <a16:creationId xmlns:a16="http://schemas.microsoft.com/office/drawing/2014/main" id="{ED63E084-FF7A-B73B-E568-E778F0A17576}"/>
              </a:ext>
            </a:extLst>
          </p:cNvPr>
          <p:cNvGrpSpPr/>
          <p:nvPr/>
        </p:nvGrpSpPr>
        <p:grpSpPr>
          <a:xfrm>
            <a:off x="6654775" y="2615605"/>
            <a:ext cx="672300" cy="672300"/>
            <a:chOff x="6654775" y="2615605"/>
            <a:chExt cx="672300" cy="672300"/>
          </a:xfrm>
        </p:grpSpPr>
        <p:sp>
          <p:nvSpPr>
            <p:cNvPr id="10" name="Google Shape;755;p34">
              <a:extLst>
                <a:ext uri="{FF2B5EF4-FFF2-40B4-BE49-F238E27FC236}">
                  <a16:creationId xmlns:a16="http://schemas.microsoft.com/office/drawing/2014/main" id="{D88EF104-8DA9-54C5-6B0B-953CD07186B1}"/>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ECD80D74-2419-9C63-7A87-DC36425B0E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85" name="Google Shape;889;p39">
            <a:extLst>
              <a:ext uri="{FF2B5EF4-FFF2-40B4-BE49-F238E27FC236}">
                <a16:creationId xmlns:a16="http://schemas.microsoft.com/office/drawing/2014/main" id="{B8A5E798-D7C8-6014-96C7-830E74CA4A53}"/>
              </a:ext>
            </a:extLst>
          </p:cNvPr>
          <p:cNvGraphicFramePr/>
          <p:nvPr/>
        </p:nvGraphicFramePr>
        <p:xfrm>
          <a:off x="390320" y="5401387"/>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Tree>
    <p:extLst>
      <p:ext uri="{BB962C8B-B14F-4D97-AF65-F5344CB8AC3E}">
        <p14:creationId xmlns:p14="http://schemas.microsoft.com/office/powerpoint/2010/main" val="294867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4ED6AEB2-7526-DFEE-3197-9B49E61BECD8}"/>
            </a:ext>
          </a:extLst>
        </p:cNvPr>
        <p:cNvGrpSpPr/>
        <p:nvPr/>
      </p:nvGrpSpPr>
      <p:grpSpPr>
        <a:xfrm>
          <a:off x="0" y="0"/>
          <a:ext cx="0" cy="0"/>
          <a:chOff x="0" y="0"/>
          <a:chExt cx="0" cy="0"/>
        </a:xfrm>
      </p:grpSpPr>
      <p:graphicFrame>
        <p:nvGraphicFramePr>
          <p:cNvPr id="28" name="Google Shape;889;p39">
            <a:extLst>
              <a:ext uri="{FF2B5EF4-FFF2-40B4-BE49-F238E27FC236}">
                <a16:creationId xmlns:a16="http://schemas.microsoft.com/office/drawing/2014/main" id="{4A369785-0756-7D32-A40B-66566FC6EB71}"/>
              </a:ext>
            </a:extLst>
          </p:cNvPr>
          <p:cNvGraphicFramePr/>
          <p:nvPr/>
        </p:nvGraphicFramePr>
        <p:xfrm>
          <a:off x="507451" y="5312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7" name="Google Shape;709;p32">
            <a:extLst>
              <a:ext uri="{FF2B5EF4-FFF2-40B4-BE49-F238E27FC236}">
                <a16:creationId xmlns:a16="http://schemas.microsoft.com/office/drawing/2014/main" id="{16F98EB6-B5B0-C6F5-7C4F-8B37210D3112}"/>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A2226C3-8C3A-5271-BB69-B427B0179292}"/>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81F837EE-BD3F-B2CC-D623-EFB69D5D299D}"/>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668BEB51-85DA-8EE8-13A3-1708270AB429}"/>
              </a:ext>
            </a:extLst>
          </p:cNvPr>
          <p:cNvSpPr txBox="1">
            <a:spLocks/>
          </p:cNvSpPr>
          <p:nvPr/>
        </p:nvSpPr>
        <p:spPr>
          <a:xfrm>
            <a:off x="713225" y="6339098"/>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64996CC-EF45-84C2-1953-6D5756F79DC8}"/>
              </a:ext>
            </a:extLst>
          </p:cNvPr>
          <p:cNvSpPr txBox="1">
            <a:spLocks/>
          </p:cNvSpPr>
          <p:nvPr/>
        </p:nvSpPr>
        <p:spPr>
          <a:xfrm>
            <a:off x="6108046" y="521961"/>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8A1F7BD-A4E4-E582-7034-B6BC0043CD5A}"/>
              </a:ext>
            </a:extLst>
          </p:cNvPr>
          <p:cNvSpPr txBox="1">
            <a:spLocks/>
          </p:cNvSpPr>
          <p:nvPr/>
        </p:nvSpPr>
        <p:spPr>
          <a:xfrm>
            <a:off x="5544301" y="6339098"/>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28C2FBD7-F31F-0689-7C1C-7FE6B00BAC33}"/>
              </a:ext>
            </a:extLst>
          </p:cNvPr>
          <p:cNvSpPr/>
          <p:nvPr/>
        </p:nvSpPr>
        <p:spPr>
          <a:xfrm>
            <a:off x="181692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3" name="Groupe 22">
            <a:extLst>
              <a:ext uri="{FF2B5EF4-FFF2-40B4-BE49-F238E27FC236}">
                <a16:creationId xmlns:a16="http://schemas.microsoft.com/office/drawing/2014/main" id="{0518FB30-7871-49B0-8C36-294D3F0B4ECE}"/>
              </a:ext>
            </a:extLst>
          </p:cNvPr>
          <p:cNvGrpSpPr/>
          <p:nvPr/>
        </p:nvGrpSpPr>
        <p:grpSpPr>
          <a:xfrm>
            <a:off x="5771896" y="354239"/>
            <a:ext cx="672300" cy="672300"/>
            <a:chOff x="5771896" y="354239"/>
            <a:chExt cx="672300" cy="672300"/>
          </a:xfrm>
        </p:grpSpPr>
        <p:sp>
          <p:nvSpPr>
            <p:cNvPr id="8" name="Google Shape;753;p34">
              <a:extLst>
                <a:ext uri="{FF2B5EF4-FFF2-40B4-BE49-F238E27FC236}">
                  <a16:creationId xmlns:a16="http://schemas.microsoft.com/office/drawing/2014/main" id="{2D736F46-1760-475F-CA31-3EEBECBA7EF6}"/>
                </a:ext>
              </a:extLst>
            </p:cNvPr>
            <p:cNvSpPr/>
            <p:nvPr/>
          </p:nvSpPr>
          <p:spPr>
            <a:xfrm>
              <a:off x="5771896" y="35423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FDF5B11C-3E27-E0EC-ECDB-2FD5454085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449615"/>
              <a:ext cx="481548" cy="481548"/>
            </a:xfrm>
            <a:prstGeom prst="rect">
              <a:avLst/>
            </a:prstGeom>
          </p:spPr>
        </p:pic>
      </p:grpSp>
      <p:grpSp>
        <p:nvGrpSpPr>
          <p:cNvPr id="64" name="Google Shape;1334;p48">
            <a:extLst>
              <a:ext uri="{FF2B5EF4-FFF2-40B4-BE49-F238E27FC236}">
                <a16:creationId xmlns:a16="http://schemas.microsoft.com/office/drawing/2014/main" id="{F8C33973-0C10-FC45-363B-EA3534C2E280}"/>
              </a:ext>
            </a:extLst>
          </p:cNvPr>
          <p:cNvGrpSpPr/>
          <p:nvPr/>
        </p:nvGrpSpPr>
        <p:grpSpPr>
          <a:xfrm>
            <a:off x="1909485" y="5614705"/>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BFE56A57-CBBC-D882-2635-B6D9C78C9A1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7EEAA42F-6D14-7C61-04E5-1F521B8C6AD3}"/>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AC64F596-1695-5115-DC9B-EAD84A73D863}"/>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A6699F7F-ACE4-4187-BE81-FF4B27EAD82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BD2DE87B-1DD8-FC98-65DB-3F182D71CC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9922E049-DC65-CA62-E08E-45A1A7B34918}"/>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CE9D4A6E-85D3-B072-E65B-34A76478A3CC}"/>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B00F7855-EAF3-2223-3D3C-4FE90315008D}"/>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e 28">
            <a:extLst>
              <a:ext uri="{FF2B5EF4-FFF2-40B4-BE49-F238E27FC236}">
                <a16:creationId xmlns:a16="http://schemas.microsoft.com/office/drawing/2014/main" id="{6CF83D72-01DF-F1AE-6AB1-5E57D48AC867}"/>
              </a:ext>
            </a:extLst>
          </p:cNvPr>
          <p:cNvGrpSpPr/>
          <p:nvPr/>
        </p:nvGrpSpPr>
        <p:grpSpPr>
          <a:xfrm>
            <a:off x="6654775" y="5482298"/>
            <a:ext cx="672300" cy="672300"/>
            <a:chOff x="6654775" y="5482298"/>
            <a:chExt cx="672300" cy="672300"/>
          </a:xfrm>
        </p:grpSpPr>
        <p:sp>
          <p:nvSpPr>
            <p:cNvPr id="10" name="Google Shape;755;p34">
              <a:extLst>
                <a:ext uri="{FF2B5EF4-FFF2-40B4-BE49-F238E27FC236}">
                  <a16:creationId xmlns:a16="http://schemas.microsoft.com/office/drawing/2014/main" id="{3238E5FC-B4FA-131C-B0AE-A93A00DB383C}"/>
                </a:ext>
              </a:extLst>
            </p:cNvPr>
            <p:cNvSpPr/>
            <p:nvPr/>
          </p:nvSpPr>
          <p:spPr>
            <a:xfrm>
              <a:off x="665477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FA3C886-585F-A1D5-C930-37B07BCB38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568075"/>
              <a:ext cx="500728" cy="500728"/>
            </a:xfrm>
            <a:prstGeom prst="rect">
              <a:avLst/>
            </a:prstGeom>
          </p:spPr>
        </p:pic>
      </p:grpSp>
      <p:graphicFrame>
        <p:nvGraphicFramePr>
          <p:cNvPr id="4" name="Google Shape;889;p39">
            <a:extLst>
              <a:ext uri="{FF2B5EF4-FFF2-40B4-BE49-F238E27FC236}">
                <a16:creationId xmlns:a16="http://schemas.microsoft.com/office/drawing/2014/main" id="{4D532276-C111-37E8-84B6-F5CEA3EAA6CF}"/>
              </a:ext>
            </a:extLst>
          </p:cNvPr>
          <p:cNvGraphicFramePr/>
          <p:nvPr/>
        </p:nvGraphicFramePr>
        <p:xfrm>
          <a:off x="507451" y="1414848"/>
          <a:ext cx="8454216" cy="2875258"/>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LEDs</a:t>
                      </a:r>
                      <a:endPar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endParaRP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 </a:t>
                      </a:r>
                      <a:b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b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
        <p:nvSpPr>
          <p:cNvPr id="6" name="Google Shape;747;p34">
            <a:extLst>
              <a:ext uri="{FF2B5EF4-FFF2-40B4-BE49-F238E27FC236}">
                <a16:creationId xmlns:a16="http://schemas.microsoft.com/office/drawing/2014/main" id="{39EDCE2E-F0DC-E9D3-FA54-D5CCA0D141A3}"/>
              </a:ext>
            </a:extLst>
          </p:cNvPr>
          <p:cNvSpPr txBox="1">
            <a:spLocks/>
          </p:cNvSpPr>
          <p:nvPr/>
        </p:nvSpPr>
        <p:spPr>
          <a:xfrm>
            <a:off x="6509983" y="-843203"/>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4" name="Groupe 23">
            <a:extLst>
              <a:ext uri="{FF2B5EF4-FFF2-40B4-BE49-F238E27FC236}">
                <a16:creationId xmlns:a16="http://schemas.microsoft.com/office/drawing/2014/main" id="{5285F091-A3BA-C535-C8BD-8F7DD0F62117}"/>
              </a:ext>
            </a:extLst>
          </p:cNvPr>
          <p:cNvGrpSpPr/>
          <p:nvPr/>
        </p:nvGrpSpPr>
        <p:grpSpPr>
          <a:xfrm>
            <a:off x="5774712" y="-961935"/>
            <a:ext cx="672300" cy="672300"/>
            <a:chOff x="5774712" y="-961935"/>
            <a:chExt cx="672300" cy="672300"/>
          </a:xfrm>
        </p:grpSpPr>
        <p:sp>
          <p:nvSpPr>
            <p:cNvPr id="11" name="Google Shape;754;p34">
              <a:extLst>
                <a:ext uri="{FF2B5EF4-FFF2-40B4-BE49-F238E27FC236}">
                  <a16:creationId xmlns:a16="http://schemas.microsoft.com/office/drawing/2014/main" id="{2FD5737A-EADA-06F9-17BC-2E56CD584BCF}"/>
                </a:ext>
              </a:extLst>
            </p:cNvPr>
            <p:cNvSpPr/>
            <p:nvPr/>
          </p:nvSpPr>
          <p:spPr>
            <a:xfrm>
              <a:off x="5774712" y="-96193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6F89D29A-0D7C-B2CE-38AC-2ADCBD484B92}"/>
                </a:ext>
              </a:extLst>
            </p:cNvPr>
            <p:cNvGrpSpPr/>
            <p:nvPr/>
          </p:nvGrpSpPr>
          <p:grpSpPr>
            <a:xfrm>
              <a:off x="5867272" y="-829528"/>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494010F2-DAA0-0727-494B-70A5239346E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C605217C-5007-7C99-F6F8-DF8700547BB2}"/>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84B4103B-8F1C-893F-A92B-B0BDF811837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8618E895-4C52-E5CB-0FC2-91533346F520}"/>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D74EAF24-6F6F-3166-DBC4-DA42F3516BC1}"/>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7F6310D-1CB5-C210-0A3A-0F5A227C8510}"/>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CB2B07FA-2612-CD9F-D868-C952DF73BFA3}"/>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674EB62C-D02F-F429-EFFF-CA338D0156A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752;p34">
            <a:extLst>
              <a:ext uri="{FF2B5EF4-FFF2-40B4-BE49-F238E27FC236}">
                <a16:creationId xmlns:a16="http://schemas.microsoft.com/office/drawing/2014/main" id="{A53D2B8A-0063-F0E1-A61C-21282902C508}"/>
              </a:ext>
            </a:extLst>
          </p:cNvPr>
          <p:cNvSpPr txBox="1">
            <a:spLocks/>
          </p:cNvSpPr>
          <p:nvPr/>
        </p:nvSpPr>
        <p:spPr>
          <a:xfrm>
            <a:off x="6571115" y="-1518271"/>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0" name="Groupe 39">
            <a:extLst>
              <a:ext uri="{FF2B5EF4-FFF2-40B4-BE49-F238E27FC236}">
                <a16:creationId xmlns:a16="http://schemas.microsoft.com/office/drawing/2014/main" id="{7A6DD752-53B2-3585-7AD0-B67CD4CEF2A1}"/>
              </a:ext>
            </a:extLst>
          </p:cNvPr>
          <p:cNvGrpSpPr/>
          <p:nvPr/>
        </p:nvGrpSpPr>
        <p:grpSpPr>
          <a:xfrm>
            <a:off x="5772998" y="-1666287"/>
            <a:ext cx="672300" cy="672300"/>
            <a:chOff x="6654775" y="2615605"/>
            <a:chExt cx="672300" cy="672300"/>
          </a:xfrm>
        </p:grpSpPr>
        <p:sp>
          <p:nvSpPr>
            <p:cNvPr id="41" name="Google Shape;755;p34">
              <a:extLst>
                <a:ext uri="{FF2B5EF4-FFF2-40B4-BE49-F238E27FC236}">
                  <a16:creationId xmlns:a16="http://schemas.microsoft.com/office/drawing/2014/main" id="{C195BA8D-C9DC-0DCC-0BB2-4142A05F3A1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2" name="Image 41">
              <a:extLst>
                <a:ext uri="{FF2B5EF4-FFF2-40B4-BE49-F238E27FC236}">
                  <a16:creationId xmlns:a16="http://schemas.microsoft.com/office/drawing/2014/main" id="{D057F04A-7CE9-40E7-7392-956BC092D0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3847541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3B69BEF-7917-7AE2-BA0E-8709502038B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ACEAEC8E-DD73-AB4C-978D-8EB0F7FED5D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D28BE28-8C39-356D-5E15-827AD1AD0310}"/>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D3028A1-49EC-B6C2-C67A-F3FEFCB9F23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3" name="Google Shape;748;p34">
            <a:extLst>
              <a:ext uri="{FF2B5EF4-FFF2-40B4-BE49-F238E27FC236}">
                <a16:creationId xmlns:a16="http://schemas.microsoft.com/office/drawing/2014/main" id="{50EDB6DB-27B5-63D4-D33C-A0A262E3C1DE}"/>
              </a:ext>
            </a:extLst>
          </p:cNvPr>
          <p:cNvSpPr txBox="1">
            <a:spLocks/>
          </p:cNvSpPr>
          <p:nvPr/>
        </p:nvSpPr>
        <p:spPr>
          <a:xfrm>
            <a:off x="6108046" y="-118978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5" name="Groupe 4">
            <a:extLst>
              <a:ext uri="{FF2B5EF4-FFF2-40B4-BE49-F238E27FC236}">
                <a16:creationId xmlns:a16="http://schemas.microsoft.com/office/drawing/2014/main" id="{4BA290AF-359A-5D73-D8F3-60242F5502E9}"/>
              </a:ext>
            </a:extLst>
          </p:cNvPr>
          <p:cNvGrpSpPr/>
          <p:nvPr/>
        </p:nvGrpSpPr>
        <p:grpSpPr>
          <a:xfrm>
            <a:off x="5771896" y="-1357509"/>
            <a:ext cx="672300" cy="672300"/>
            <a:chOff x="5771896" y="-1357509"/>
            <a:chExt cx="672300" cy="672300"/>
          </a:xfrm>
        </p:grpSpPr>
        <p:sp>
          <p:nvSpPr>
            <p:cNvPr id="8" name="Google Shape;753;p34">
              <a:extLst>
                <a:ext uri="{FF2B5EF4-FFF2-40B4-BE49-F238E27FC236}">
                  <a16:creationId xmlns:a16="http://schemas.microsoft.com/office/drawing/2014/main" id="{637558C0-9848-314A-9C2C-7121E88BC009}"/>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3730D0CE-4875-AE58-4C26-A18E748326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
        <p:nvSpPr>
          <p:cNvPr id="6" name="Google Shape;747;p34">
            <a:extLst>
              <a:ext uri="{FF2B5EF4-FFF2-40B4-BE49-F238E27FC236}">
                <a16:creationId xmlns:a16="http://schemas.microsoft.com/office/drawing/2014/main" id="{F09C8D8C-CFD8-12FE-752F-29F23FDD2702}"/>
              </a:ext>
            </a:extLst>
          </p:cNvPr>
          <p:cNvSpPr txBox="1">
            <a:spLocks/>
          </p:cNvSpPr>
          <p:nvPr/>
        </p:nvSpPr>
        <p:spPr>
          <a:xfrm>
            <a:off x="6509983" y="44890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F909B793-B155-C599-00B5-171F5275C019}"/>
              </a:ext>
            </a:extLst>
          </p:cNvPr>
          <p:cNvGrpSpPr/>
          <p:nvPr/>
        </p:nvGrpSpPr>
        <p:grpSpPr>
          <a:xfrm>
            <a:off x="5774712" y="330168"/>
            <a:ext cx="672300" cy="672300"/>
            <a:chOff x="5774712" y="330168"/>
            <a:chExt cx="672300" cy="672300"/>
          </a:xfrm>
        </p:grpSpPr>
        <p:sp>
          <p:nvSpPr>
            <p:cNvPr id="11" name="Google Shape;754;p34">
              <a:extLst>
                <a:ext uri="{FF2B5EF4-FFF2-40B4-BE49-F238E27FC236}">
                  <a16:creationId xmlns:a16="http://schemas.microsoft.com/office/drawing/2014/main" id="{FDC00854-7EC3-7CD2-0DAB-89CF2E3F1A64}"/>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E9E2A73C-F034-B6B9-06B0-E4617D0EFDF6}"/>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083A77F1-3D18-8E0F-C8FA-4851E29C4BE9}"/>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089ACE61-6A96-A0C5-3F1B-69C3F5624FB4}"/>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BA6F2B7E-E741-4C6C-185D-10B6E259F3B2}"/>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34C864D6-2A69-BCB7-1E4A-95E643581AAB}"/>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31A65514-0D52-E71F-9D1C-46EC47BFE7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DD424FAF-E231-6881-AAA4-AD03DF61C68E}"/>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55F5E126-FE46-27D3-4BED-6375EFC26577}"/>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12EBF553-83FE-CFA9-A2B0-25976EE30802}"/>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3" name="Google Shape;889;p39">
            <a:extLst>
              <a:ext uri="{FF2B5EF4-FFF2-40B4-BE49-F238E27FC236}">
                <a16:creationId xmlns:a16="http://schemas.microsoft.com/office/drawing/2014/main" id="{18244499-A8B4-3460-C8EC-D63EE56DF535}"/>
              </a:ext>
            </a:extLst>
          </p:cNvPr>
          <p:cNvGraphicFramePr/>
          <p:nvPr/>
        </p:nvGraphicFramePr>
        <p:xfrm>
          <a:off x="507451" y="5336540"/>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graphicFrame>
        <p:nvGraphicFramePr>
          <p:cNvPr id="22" name="Google Shape;889;p39">
            <a:extLst>
              <a:ext uri="{FF2B5EF4-FFF2-40B4-BE49-F238E27FC236}">
                <a16:creationId xmlns:a16="http://schemas.microsoft.com/office/drawing/2014/main" id="{E66BD071-6104-08EA-8838-A90C3E0A972F}"/>
              </a:ext>
            </a:extLst>
          </p:cNvPr>
          <p:cNvGraphicFramePr/>
          <p:nvPr/>
        </p:nvGraphicFramePr>
        <p:xfrm>
          <a:off x="507451" y="1756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graphicFrame>
        <p:nvGraphicFramePr>
          <p:cNvPr id="24" name="Google Shape;889;p39">
            <a:extLst>
              <a:ext uri="{FF2B5EF4-FFF2-40B4-BE49-F238E27FC236}">
                <a16:creationId xmlns:a16="http://schemas.microsoft.com/office/drawing/2014/main" id="{EE24BA08-A892-26FF-530B-4E51F7AAE666}"/>
              </a:ext>
            </a:extLst>
          </p:cNvPr>
          <p:cNvGraphicFramePr/>
          <p:nvPr/>
        </p:nvGraphicFramePr>
        <p:xfrm>
          <a:off x="507451" y="574453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8" name="Google Shape;752;p34">
            <a:extLst>
              <a:ext uri="{FF2B5EF4-FFF2-40B4-BE49-F238E27FC236}">
                <a16:creationId xmlns:a16="http://schemas.microsoft.com/office/drawing/2014/main" id="{059F21BA-4701-3E85-112E-3064710BCAD8}"/>
              </a:ext>
            </a:extLst>
          </p:cNvPr>
          <p:cNvSpPr txBox="1">
            <a:spLocks/>
          </p:cNvSpPr>
          <p:nvPr/>
        </p:nvSpPr>
        <p:spPr>
          <a:xfrm>
            <a:off x="6573931" y="-745192"/>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29" name="Groupe 28">
            <a:extLst>
              <a:ext uri="{FF2B5EF4-FFF2-40B4-BE49-F238E27FC236}">
                <a16:creationId xmlns:a16="http://schemas.microsoft.com/office/drawing/2014/main" id="{D775F79E-6C7A-2E22-E583-462A84AAD278}"/>
              </a:ext>
            </a:extLst>
          </p:cNvPr>
          <p:cNvGrpSpPr/>
          <p:nvPr/>
        </p:nvGrpSpPr>
        <p:grpSpPr>
          <a:xfrm>
            <a:off x="5775814" y="-893208"/>
            <a:ext cx="672300" cy="672300"/>
            <a:chOff x="6654775" y="2615605"/>
            <a:chExt cx="672300" cy="672300"/>
          </a:xfrm>
        </p:grpSpPr>
        <p:sp>
          <p:nvSpPr>
            <p:cNvPr id="30" name="Google Shape;755;p34">
              <a:extLst>
                <a:ext uri="{FF2B5EF4-FFF2-40B4-BE49-F238E27FC236}">
                  <a16:creationId xmlns:a16="http://schemas.microsoft.com/office/drawing/2014/main" id="{4E9F13EA-34BD-6369-DD1D-953FCA3FB5E0}"/>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31" name="Image 30">
              <a:extLst>
                <a:ext uri="{FF2B5EF4-FFF2-40B4-BE49-F238E27FC236}">
                  <a16:creationId xmlns:a16="http://schemas.microsoft.com/office/drawing/2014/main" id="{BDC25E20-02E4-A137-3F79-8AF10AA367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7949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9268D58B-E83B-6FD6-E384-93E106790559}"/>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86565F83-7910-492B-C06C-7750D3E6A5C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A1D4D0CF-F93B-40E0-78C3-F20501E08BAF}"/>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F9B4E47F-D032-590A-7EF5-3E087EE04AA0}"/>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6" name="Google Shape;747;p34">
            <a:extLst>
              <a:ext uri="{FF2B5EF4-FFF2-40B4-BE49-F238E27FC236}">
                <a16:creationId xmlns:a16="http://schemas.microsoft.com/office/drawing/2014/main" id="{2DA18B32-32F4-CD7C-1019-CE103772E2FA}"/>
              </a:ext>
            </a:extLst>
          </p:cNvPr>
          <p:cNvSpPr txBox="1">
            <a:spLocks/>
          </p:cNvSpPr>
          <p:nvPr/>
        </p:nvSpPr>
        <p:spPr>
          <a:xfrm>
            <a:off x="6509983" y="-67886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D780E596-7CC0-D438-A193-CACCA7CBE63D}"/>
              </a:ext>
            </a:extLst>
          </p:cNvPr>
          <p:cNvGrpSpPr/>
          <p:nvPr/>
        </p:nvGrpSpPr>
        <p:grpSpPr>
          <a:xfrm>
            <a:off x="5774712" y="-797592"/>
            <a:ext cx="672300" cy="672300"/>
            <a:chOff x="5774712" y="330168"/>
            <a:chExt cx="672300" cy="672300"/>
          </a:xfrm>
        </p:grpSpPr>
        <p:sp>
          <p:nvSpPr>
            <p:cNvPr id="11" name="Google Shape;754;p34">
              <a:extLst>
                <a:ext uri="{FF2B5EF4-FFF2-40B4-BE49-F238E27FC236}">
                  <a16:creationId xmlns:a16="http://schemas.microsoft.com/office/drawing/2014/main" id="{BEA8DB7C-A945-F74F-4FB6-30BF15AA9B9D}"/>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12C66F57-D911-E880-E5D3-52EB2A8D9441}"/>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3E35FD80-75C1-0FB0-05ED-7D338C39FB97}"/>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B56630D3-2433-5237-161D-BC3A1D328DD9}"/>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9E626CA6-439E-6DA3-35BD-8044B0F59924}"/>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F4C1C2DC-E3C4-7AC7-655E-3CF7FF60E131}"/>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B5D91546-ABF2-5D97-6A03-B77BBC1393D7}"/>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AA2E03C-BC44-F969-1B95-A03BA7DCB7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661E9082-E7EC-097B-09E3-868A9913DA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8DD60F0C-A6CC-0F3D-9C91-1727E99A277F}"/>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2" name="Google Shape;889;p39">
            <a:extLst>
              <a:ext uri="{FF2B5EF4-FFF2-40B4-BE49-F238E27FC236}">
                <a16:creationId xmlns:a16="http://schemas.microsoft.com/office/drawing/2014/main" id="{7B2BA492-572B-FF5D-F8B9-DD141D6E616B}"/>
              </a:ext>
            </a:extLst>
          </p:cNvPr>
          <p:cNvGraphicFramePr/>
          <p:nvPr/>
        </p:nvGraphicFramePr>
        <p:xfrm>
          <a:off x="507451" y="537298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 name="Google Shape;752;p34">
            <a:extLst>
              <a:ext uri="{FF2B5EF4-FFF2-40B4-BE49-F238E27FC236}">
                <a16:creationId xmlns:a16="http://schemas.microsoft.com/office/drawing/2014/main" id="{A46FE3BB-AFB8-A160-875C-C8F293DB2F5B}"/>
              </a:ext>
            </a:extLst>
          </p:cNvPr>
          <p:cNvSpPr txBox="1">
            <a:spLocks/>
          </p:cNvSpPr>
          <p:nvPr/>
        </p:nvSpPr>
        <p:spPr>
          <a:xfrm>
            <a:off x="6573931" y="502489"/>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 name="Groupe 3">
            <a:extLst>
              <a:ext uri="{FF2B5EF4-FFF2-40B4-BE49-F238E27FC236}">
                <a16:creationId xmlns:a16="http://schemas.microsoft.com/office/drawing/2014/main" id="{429FC431-9134-178D-5D6B-B20B1A5AA26B}"/>
              </a:ext>
            </a:extLst>
          </p:cNvPr>
          <p:cNvGrpSpPr/>
          <p:nvPr/>
        </p:nvGrpSpPr>
        <p:grpSpPr>
          <a:xfrm>
            <a:off x="5775814" y="354473"/>
            <a:ext cx="672300" cy="672300"/>
            <a:chOff x="6654775" y="2615605"/>
            <a:chExt cx="672300" cy="672300"/>
          </a:xfrm>
        </p:grpSpPr>
        <p:sp>
          <p:nvSpPr>
            <p:cNvPr id="7" name="Google Shape;755;p34">
              <a:extLst>
                <a:ext uri="{FF2B5EF4-FFF2-40B4-BE49-F238E27FC236}">
                  <a16:creationId xmlns:a16="http://schemas.microsoft.com/office/drawing/2014/main" id="{0970AB5C-5F50-77AC-91A5-9700D69099D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9" name="Image 8">
              <a:extLst>
                <a:ext uri="{FF2B5EF4-FFF2-40B4-BE49-F238E27FC236}">
                  <a16:creationId xmlns:a16="http://schemas.microsoft.com/office/drawing/2014/main" id="{F009D8D2-7F8C-656C-BF15-A29AB49978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10" name="Google Shape;889;p39">
            <a:extLst>
              <a:ext uri="{FF2B5EF4-FFF2-40B4-BE49-F238E27FC236}">
                <a16:creationId xmlns:a16="http://schemas.microsoft.com/office/drawing/2014/main" id="{B454AD55-00FA-66EA-FC6A-375AA4981C85}"/>
              </a:ext>
            </a:extLst>
          </p:cNvPr>
          <p:cNvGraphicFramePr/>
          <p:nvPr/>
        </p:nvGraphicFramePr>
        <p:xfrm>
          <a:off x="507451" y="200469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4" name="Google Shape;748;p34">
            <a:extLst>
              <a:ext uri="{FF2B5EF4-FFF2-40B4-BE49-F238E27FC236}">
                <a16:creationId xmlns:a16="http://schemas.microsoft.com/office/drawing/2014/main" id="{F8F3735D-7143-F9EF-E51A-903ABD5356E5}"/>
              </a:ext>
            </a:extLst>
          </p:cNvPr>
          <p:cNvSpPr txBox="1">
            <a:spLocks/>
          </p:cNvSpPr>
          <p:nvPr/>
        </p:nvSpPr>
        <p:spPr>
          <a:xfrm>
            <a:off x="6126870" y="-152594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28" name="Groupe 27">
            <a:extLst>
              <a:ext uri="{FF2B5EF4-FFF2-40B4-BE49-F238E27FC236}">
                <a16:creationId xmlns:a16="http://schemas.microsoft.com/office/drawing/2014/main" id="{ABC11F54-085D-68C6-098E-42A58992603F}"/>
              </a:ext>
            </a:extLst>
          </p:cNvPr>
          <p:cNvGrpSpPr/>
          <p:nvPr/>
        </p:nvGrpSpPr>
        <p:grpSpPr>
          <a:xfrm>
            <a:off x="5790720" y="-1693669"/>
            <a:ext cx="672300" cy="672300"/>
            <a:chOff x="5771896" y="-1357509"/>
            <a:chExt cx="672300" cy="672300"/>
          </a:xfrm>
        </p:grpSpPr>
        <p:sp>
          <p:nvSpPr>
            <p:cNvPr id="29" name="Google Shape;753;p34">
              <a:extLst>
                <a:ext uri="{FF2B5EF4-FFF2-40B4-BE49-F238E27FC236}">
                  <a16:creationId xmlns:a16="http://schemas.microsoft.com/office/drawing/2014/main" id="{94A530E3-F690-BE02-201E-4148DB7353E8}"/>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0" name="Image 29">
              <a:extLst>
                <a:ext uri="{FF2B5EF4-FFF2-40B4-BE49-F238E27FC236}">
                  <a16:creationId xmlns:a16="http://schemas.microsoft.com/office/drawing/2014/main" id="{613CA790-9051-F0E8-BF23-6AE9B20137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Tree>
    <p:extLst>
      <p:ext uri="{BB962C8B-B14F-4D97-AF65-F5344CB8AC3E}">
        <p14:creationId xmlns:p14="http://schemas.microsoft.com/office/powerpoint/2010/main" val="2369421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2DFD02-8777-D00B-6B36-391EFBB895AD}"/>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6B4F89DD-EB15-E59D-C48B-EF3534BD9F5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BA044FDA-AF46-643A-3A73-D4F1C233F9BA}"/>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FF5EA40-472B-975B-A954-106A13E8FE4B}"/>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9C6B075A-77E0-F0B1-6EDA-AC69AF937DEA}"/>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F5CF923A-A868-BA75-5B0B-250654CB3DDB}"/>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8E91D497-E2FC-54D4-5ABB-AF7029DCA82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grpSp>
        <p:nvGrpSpPr>
          <p:cNvPr id="86" name="Groupe 85">
            <a:extLst>
              <a:ext uri="{FF2B5EF4-FFF2-40B4-BE49-F238E27FC236}">
                <a16:creationId xmlns:a16="http://schemas.microsoft.com/office/drawing/2014/main" id="{22578C7F-8AF8-B169-D315-6773C8F2D89E}"/>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41EDA253-D1A6-FCD1-724E-2D2794D4CCD7}"/>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B8051047-659D-3B0B-68E0-6E5AAFD1B3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4" name="Groupe 3">
            <a:extLst>
              <a:ext uri="{FF2B5EF4-FFF2-40B4-BE49-F238E27FC236}">
                <a16:creationId xmlns:a16="http://schemas.microsoft.com/office/drawing/2014/main" id="{FA120A1C-5F25-8B35-6798-3D9F515E6DA1}"/>
              </a:ext>
            </a:extLst>
          </p:cNvPr>
          <p:cNvGrpSpPr/>
          <p:nvPr/>
        </p:nvGrpSpPr>
        <p:grpSpPr>
          <a:xfrm>
            <a:off x="1816925" y="2615605"/>
            <a:ext cx="672300" cy="672300"/>
            <a:chOff x="1816925" y="2615605"/>
            <a:chExt cx="672300" cy="672300"/>
          </a:xfrm>
        </p:grpSpPr>
        <p:sp>
          <p:nvSpPr>
            <p:cNvPr id="9" name="Google Shape;754;p34">
              <a:extLst>
                <a:ext uri="{FF2B5EF4-FFF2-40B4-BE49-F238E27FC236}">
                  <a16:creationId xmlns:a16="http://schemas.microsoft.com/office/drawing/2014/main" id="{E969355B-3745-9B95-C73D-0BEE75A1C98B}"/>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64" name="Google Shape;1334;p48">
              <a:extLst>
                <a:ext uri="{FF2B5EF4-FFF2-40B4-BE49-F238E27FC236}">
                  <a16:creationId xmlns:a16="http://schemas.microsoft.com/office/drawing/2014/main" id="{FE86FE5C-F086-D9C2-F4BF-26B683E28516}"/>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60936C6F-F4B7-E82B-DBAB-7CA512F68B31}"/>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1947B6D1-6051-713C-FA86-367BC532161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6BF8BD4C-64EA-0506-30FB-D15D79E7D04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77EC2192-49E7-620A-617C-E5B4101C6C0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5688566-3B91-0ABF-A783-1C959577484C}"/>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8ED8C68D-7AA1-18E0-D801-C379DF9FEDE3}"/>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174EF559-2725-3DCD-65A8-FA2D77ED66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6D22DF8B-9E2D-A94D-001D-68794879AA7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roupe 86">
            <a:extLst>
              <a:ext uri="{FF2B5EF4-FFF2-40B4-BE49-F238E27FC236}">
                <a16:creationId xmlns:a16="http://schemas.microsoft.com/office/drawing/2014/main" id="{AE8A079D-B30D-4377-F55C-19C940F0C937}"/>
              </a:ext>
            </a:extLst>
          </p:cNvPr>
          <p:cNvGrpSpPr/>
          <p:nvPr/>
        </p:nvGrpSpPr>
        <p:grpSpPr>
          <a:xfrm>
            <a:off x="6703649" y="2654188"/>
            <a:ext cx="672300" cy="672300"/>
            <a:chOff x="6654775" y="2615605"/>
            <a:chExt cx="672300" cy="672300"/>
          </a:xfrm>
        </p:grpSpPr>
        <p:sp>
          <p:nvSpPr>
            <p:cNvPr id="10" name="Google Shape;755;p34">
              <a:extLst>
                <a:ext uri="{FF2B5EF4-FFF2-40B4-BE49-F238E27FC236}">
                  <a16:creationId xmlns:a16="http://schemas.microsoft.com/office/drawing/2014/main" id="{89AB69EA-A184-F85D-167E-E61D3A3AAB2F}"/>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70F50E3-75F1-F075-B00C-7AB66695E6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380036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B94B4C0B-4088-6119-E14E-889356F03456}"/>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9710AB8A-BFB0-C1CD-9D9A-39009DEA58BC}"/>
              </a:ext>
            </a:extLst>
          </p:cNvPr>
          <p:cNvSpPr txBox="1">
            <a:spLocks noGrp="1"/>
          </p:cNvSpPr>
          <p:nvPr>
            <p:ph type="title"/>
          </p:nvPr>
        </p:nvSpPr>
        <p:spPr>
          <a:xfrm>
            <a:off x="208119" y="2773226"/>
            <a:ext cx="4774586" cy="16637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Faisabilité</a:t>
            </a:r>
            <a:endParaRPr dirty="0"/>
          </a:p>
        </p:txBody>
      </p:sp>
      <p:sp>
        <p:nvSpPr>
          <p:cNvPr id="4" name="Google Shape;709;p32">
            <a:extLst>
              <a:ext uri="{FF2B5EF4-FFF2-40B4-BE49-F238E27FC236}">
                <a16:creationId xmlns:a16="http://schemas.microsoft.com/office/drawing/2014/main" id="{5C502745-7297-E915-E844-EE5444FEC4A5}"/>
              </a:ext>
            </a:extLst>
          </p:cNvPr>
          <p:cNvSpPr txBox="1">
            <a:spLocks/>
          </p:cNvSpPr>
          <p:nvPr/>
        </p:nvSpPr>
        <p:spPr>
          <a:xfrm>
            <a:off x="2046712" y="157508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05</a:t>
            </a:r>
          </a:p>
        </p:txBody>
      </p:sp>
      <p:pic>
        <p:nvPicPr>
          <p:cNvPr id="12" name="Graphique 11">
            <a:extLst>
              <a:ext uri="{FF2B5EF4-FFF2-40B4-BE49-F238E27FC236}">
                <a16:creationId xmlns:a16="http://schemas.microsoft.com/office/drawing/2014/main" id="{1EC7D112-D105-D584-DE70-98E671B826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5307121" y="460848"/>
            <a:ext cx="1711742" cy="2506480"/>
          </a:xfrm>
          <a:prstGeom prst="rect">
            <a:avLst/>
          </a:prstGeom>
        </p:spPr>
      </p:pic>
      <p:pic>
        <p:nvPicPr>
          <p:cNvPr id="13" name="Graphique 12">
            <a:extLst>
              <a:ext uri="{FF2B5EF4-FFF2-40B4-BE49-F238E27FC236}">
                <a16:creationId xmlns:a16="http://schemas.microsoft.com/office/drawing/2014/main" id="{9CDF390C-843B-D71B-67D8-DD0C046F4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022621" y="1877880"/>
            <a:ext cx="1711740" cy="2506476"/>
          </a:xfrm>
          <a:prstGeom prst="rect">
            <a:avLst/>
          </a:prstGeom>
        </p:spPr>
      </p:pic>
      <p:pic>
        <p:nvPicPr>
          <p:cNvPr id="14" name="Graphique 13">
            <a:extLst>
              <a:ext uri="{FF2B5EF4-FFF2-40B4-BE49-F238E27FC236}">
                <a16:creationId xmlns:a16="http://schemas.microsoft.com/office/drawing/2014/main" id="{E0B448BE-987D-48B4-1232-7E3AA02FD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36942" y="1798823"/>
            <a:ext cx="1711740" cy="2506476"/>
          </a:xfrm>
          <a:prstGeom prst="rect">
            <a:avLst/>
          </a:prstGeom>
        </p:spPr>
      </p:pic>
    </p:spTree>
    <p:extLst>
      <p:ext uri="{BB962C8B-B14F-4D97-AF65-F5344CB8AC3E}">
        <p14:creationId xmlns:p14="http://schemas.microsoft.com/office/powerpoint/2010/main" val="353395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960DBA35-CF15-EC48-D9A1-E86A2A1E520F}"/>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287074CA-BE7D-0F52-A390-7CD73E67D1E5}"/>
              </a:ext>
            </a:extLst>
          </p:cNvPr>
          <p:cNvSpPr/>
          <p:nvPr/>
        </p:nvSpPr>
        <p:spPr>
          <a:xfrm>
            <a:off x="5988794" y="2849202"/>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A193609A-B29F-4204-94D0-5272E2DDDCE2}"/>
              </a:ext>
            </a:extLst>
          </p:cNvPr>
          <p:cNvSpPr/>
          <p:nvPr/>
        </p:nvSpPr>
        <p:spPr>
          <a:xfrm>
            <a:off x="2174316" y="2846089"/>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81192118-F833-6AA6-0394-EBFB73161008}"/>
              </a:ext>
            </a:extLst>
          </p:cNvPr>
          <p:cNvSpPr/>
          <p:nvPr/>
        </p:nvSpPr>
        <p:spPr>
          <a:xfrm>
            <a:off x="4081555" y="1402618"/>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3F09CA6A-E487-B809-0606-85CBA1EF992F}"/>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09FB80BC-0EEF-13C5-4210-E4CD33072D00}"/>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50228E22-8A33-C07F-85C4-257821739C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313129" y="1492456"/>
            <a:ext cx="517742" cy="758122"/>
          </a:xfrm>
          <a:prstGeom prst="rect">
            <a:avLst/>
          </a:prstGeom>
        </p:spPr>
      </p:pic>
      <p:pic>
        <p:nvPicPr>
          <p:cNvPr id="34" name="Graphique 33">
            <a:extLst>
              <a:ext uri="{FF2B5EF4-FFF2-40B4-BE49-F238E27FC236}">
                <a16:creationId xmlns:a16="http://schemas.microsoft.com/office/drawing/2014/main" id="{517CC804-FCE8-9187-44C8-C4374EF3A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228030" y="3015537"/>
            <a:ext cx="502418" cy="735684"/>
          </a:xfrm>
          <a:prstGeom prst="rect">
            <a:avLst/>
          </a:prstGeom>
        </p:spPr>
      </p:pic>
      <p:pic>
        <p:nvPicPr>
          <p:cNvPr id="35" name="Graphique 34">
            <a:extLst>
              <a:ext uri="{FF2B5EF4-FFF2-40B4-BE49-F238E27FC236}">
                <a16:creationId xmlns:a16="http://schemas.microsoft.com/office/drawing/2014/main" id="{4AADC44C-3D44-3A95-00AC-05D5FD8C2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425955" y="2993398"/>
            <a:ext cx="477612" cy="699362"/>
          </a:xfrm>
          <a:prstGeom prst="rect">
            <a:avLst/>
          </a:prstGeom>
        </p:spPr>
      </p:pic>
      <p:sp>
        <p:nvSpPr>
          <p:cNvPr id="37" name="Google Shape;748;p34">
            <a:extLst>
              <a:ext uri="{FF2B5EF4-FFF2-40B4-BE49-F238E27FC236}">
                <a16:creationId xmlns:a16="http://schemas.microsoft.com/office/drawing/2014/main" id="{106BCD46-53A4-7D90-5FC6-19DA34BCC716}"/>
              </a:ext>
            </a:extLst>
          </p:cNvPr>
          <p:cNvSpPr txBox="1">
            <a:spLocks/>
          </p:cNvSpPr>
          <p:nvPr/>
        </p:nvSpPr>
        <p:spPr>
          <a:xfrm>
            <a:off x="3508166" y="2479475"/>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DBAFA880-434C-343F-296C-A5B0EF3E9AF3}"/>
              </a:ext>
            </a:extLst>
          </p:cNvPr>
          <p:cNvSpPr txBox="1">
            <a:spLocks/>
          </p:cNvSpPr>
          <p:nvPr/>
        </p:nvSpPr>
        <p:spPr>
          <a:xfrm>
            <a:off x="1978610" y="3934004"/>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96402D8B-E8EE-B263-7B3D-BFBE6708B6FA}"/>
              </a:ext>
            </a:extLst>
          </p:cNvPr>
          <p:cNvSpPr txBox="1">
            <a:spLocks/>
          </p:cNvSpPr>
          <p:nvPr/>
        </p:nvSpPr>
        <p:spPr>
          <a:xfrm>
            <a:off x="5826158" y="3934004"/>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spTree>
    <p:extLst>
      <p:ext uri="{BB962C8B-B14F-4D97-AF65-F5344CB8AC3E}">
        <p14:creationId xmlns:p14="http://schemas.microsoft.com/office/powerpoint/2010/main" val="388803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185437A4-8593-B7AA-6A67-39529F49ED49}"/>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16A372AE-C4E9-4E1A-65CD-CB9C25E6A17C}"/>
              </a:ext>
            </a:extLst>
          </p:cNvPr>
          <p:cNvSpPr/>
          <p:nvPr/>
        </p:nvSpPr>
        <p:spPr>
          <a:xfrm>
            <a:off x="9577814" y="2965440"/>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8CABFEC4-EB75-40BE-FEEA-AB41A5DA71CE}"/>
              </a:ext>
            </a:extLst>
          </p:cNvPr>
          <p:cNvSpPr/>
          <p:nvPr/>
        </p:nvSpPr>
        <p:spPr>
          <a:xfrm>
            <a:off x="-1337699" y="2962327"/>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BDB0EAFB-0E4E-FF27-80B6-435476849263}"/>
              </a:ext>
            </a:extLst>
          </p:cNvPr>
          <p:cNvSpPr/>
          <p:nvPr/>
        </p:nvSpPr>
        <p:spPr>
          <a:xfrm>
            <a:off x="4684406" y="335764"/>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7F62208B-5B2E-2FC0-85CD-8E31309A3E1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58F72FB-EA47-7090-F83F-B7A872B293B9}"/>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9E63B14D-05FE-3F54-9743-4036261DC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389712"/>
            <a:ext cx="350918" cy="513846"/>
          </a:xfrm>
          <a:prstGeom prst="rect">
            <a:avLst/>
          </a:prstGeom>
        </p:spPr>
      </p:pic>
      <p:pic>
        <p:nvPicPr>
          <p:cNvPr id="34" name="Graphique 33">
            <a:extLst>
              <a:ext uri="{FF2B5EF4-FFF2-40B4-BE49-F238E27FC236}">
                <a16:creationId xmlns:a16="http://schemas.microsoft.com/office/drawing/2014/main" id="{9C8EA140-9D07-2F06-63F2-0EAEFAA92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9817050" y="3131775"/>
            <a:ext cx="502418" cy="735684"/>
          </a:xfrm>
          <a:prstGeom prst="rect">
            <a:avLst/>
          </a:prstGeom>
        </p:spPr>
      </p:pic>
      <p:pic>
        <p:nvPicPr>
          <p:cNvPr id="35" name="Graphique 34">
            <a:extLst>
              <a:ext uri="{FF2B5EF4-FFF2-40B4-BE49-F238E27FC236}">
                <a16:creationId xmlns:a16="http://schemas.microsoft.com/office/drawing/2014/main" id="{91D317B4-F465-A963-AB74-24D0D207D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086060" y="3109636"/>
            <a:ext cx="477612" cy="699362"/>
          </a:xfrm>
          <a:prstGeom prst="rect">
            <a:avLst/>
          </a:prstGeom>
        </p:spPr>
      </p:pic>
      <p:sp>
        <p:nvSpPr>
          <p:cNvPr id="37" name="Google Shape;748;p34">
            <a:extLst>
              <a:ext uri="{FF2B5EF4-FFF2-40B4-BE49-F238E27FC236}">
                <a16:creationId xmlns:a16="http://schemas.microsoft.com/office/drawing/2014/main" id="{BEB09B46-59D0-D87D-9B79-63FE16C72850}"/>
              </a:ext>
            </a:extLst>
          </p:cNvPr>
          <p:cNvSpPr txBox="1">
            <a:spLocks/>
          </p:cNvSpPr>
          <p:nvPr/>
        </p:nvSpPr>
        <p:spPr>
          <a:xfrm>
            <a:off x="5154086" y="437581"/>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B5019647-AE3F-1898-B236-1655B7FA9362}"/>
              </a:ext>
            </a:extLst>
          </p:cNvPr>
          <p:cNvSpPr txBox="1">
            <a:spLocks/>
          </p:cNvSpPr>
          <p:nvPr/>
        </p:nvSpPr>
        <p:spPr>
          <a:xfrm>
            <a:off x="-1533405" y="4050242"/>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603F7209-259F-74A1-4905-DBCC09583958}"/>
              </a:ext>
            </a:extLst>
          </p:cNvPr>
          <p:cNvSpPr txBox="1">
            <a:spLocks/>
          </p:cNvSpPr>
          <p:nvPr/>
        </p:nvSpPr>
        <p:spPr>
          <a:xfrm>
            <a:off x="9415178" y="4050242"/>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nvGrpSpPr>
          <p:cNvPr id="11" name="Groupe 10">
            <a:extLst>
              <a:ext uri="{FF2B5EF4-FFF2-40B4-BE49-F238E27FC236}">
                <a16:creationId xmlns:a16="http://schemas.microsoft.com/office/drawing/2014/main" id="{CD1DC3E5-E02E-E52A-9146-5C70C66C2BE3}"/>
              </a:ext>
            </a:extLst>
          </p:cNvPr>
          <p:cNvGrpSpPr/>
          <p:nvPr/>
        </p:nvGrpSpPr>
        <p:grpSpPr>
          <a:xfrm>
            <a:off x="4698602" y="-780246"/>
            <a:ext cx="2022938" cy="650638"/>
            <a:chOff x="4698602" y="-780246"/>
            <a:chExt cx="2022938" cy="650638"/>
          </a:xfrm>
        </p:grpSpPr>
        <p:grpSp>
          <p:nvGrpSpPr>
            <p:cNvPr id="8" name="Groupe 7">
              <a:extLst>
                <a:ext uri="{FF2B5EF4-FFF2-40B4-BE49-F238E27FC236}">
                  <a16:creationId xmlns:a16="http://schemas.microsoft.com/office/drawing/2014/main" id="{3C618AA4-58C6-A057-179B-212644AA75C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BB3DB266-A125-7E17-6FE3-FFF17E110799}"/>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B3DC037B-6507-53AF-CA8F-2C4A28C969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06AB44C6-7B74-DAF5-F4D7-350180E83C81}"/>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1FA77103-8FA0-AEA7-3242-033CAA1CEF54}"/>
              </a:ext>
            </a:extLst>
          </p:cNvPr>
          <p:cNvGrpSpPr/>
          <p:nvPr/>
        </p:nvGrpSpPr>
        <p:grpSpPr>
          <a:xfrm>
            <a:off x="4690653" y="-1485278"/>
            <a:ext cx="2002132" cy="664612"/>
            <a:chOff x="4690653" y="-1485278"/>
            <a:chExt cx="2002132" cy="664612"/>
          </a:xfrm>
        </p:grpSpPr>
        <p:grpSp>
          <p:nvGrpSpPr>
            <p:cNvPr id="9" name="Groupe 8">
              <a:extLst>
                <a:ext uri="{FF2B5EF4-FFF2-40B4-BE49-F238E27FC236}">
                  <a16:creationId xmlns:a16="http://schemas.microsoft.com/office/drawing/2014/main" id="{4E4615F4-319F-A40B-4D02-E64D7D272311}"/>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4F89E2E0-5947-D342-7613-301ABF08DE77}"/>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F4A62D55-C003-F98D-6D28-EC3CAB5572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BCF09D0E-04C2-305C-3BA3-8EBF2C866FCD}"/>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9" name="Groupe 18">
            <a:extLst>
              <a:ext uri="{FF2B5EF4-FFF2-40B4-BE49-F238E27FC236}">
                <a16:creationId xmlns:a16="http://schemas.microsoft.com/office/drawing/2014/main" id="{E6273CCC-46DE-A854-7EE5-882076679E34}"/>
              </a:ext>
            </a:extLst>
          </p:cNvPr>
          <p:cNvGrpSpPr/>
          <p:nvPr/>
        </p:nvGrpSpPr>
        <p:grpSpPr>
          <a:xfrm>
            <a:off x="507451" y="1385511"/>
            <a:ext cx="4952592" cy="761182"/>
            <a:chOff x="635409" y="1385511"/>
            <a:chExt cx="4952592" cy="761182"/>
          </a:xfrm>
        </p:grpSpPr>
        <p:grpSp>
          <p:nvGrpSpPr>
            <p:cNvPr id="12" name="Groupe 11">
              <a:extLst>
                <a:ext uri="{FF2B5EF4-FFF2-40B4-BE49-F238E27FC236}">
                  <a16:creationId xmlns:a16="http://schemas.microsoft.com/office/drawing/2014/main" id="{1D9C10CD-3A17-4F03-4CDF-996DBA18C77B}"/>
                </a:ext>
              </a:extLst>
            </p:cNvPr>
            <p:cNvGrpSpPr/>
            <p:nvPr/>
          </p:nvGrpSpPr>
          <p:grpSpPr>
            <a:xfrm>
              <a:off x="635409" y="1385511"/>
              <a:ext cx="761182" cy="761182"/>
              <a:chOff x="2474403" y="1615450"/>
              <a:chExt cx="672300" cy="672300"/>
            </a:xfrm>
          </p:grpSpPr>
          <p:sp>
            <p:nvSpPr>
              <p:cNvPr id="13" name="Google Shape;720;p33">
                <a:extLst>
                  <a:ext uri="{FF2B5EF4-FFF2-40B4-BE49-F238E27FC236}">
                    <a16:creationId xmlns:a16="http://schemas.microsoft.com/office/drawing/2014/main" id="{7C566492-C9A1-4B87-5D7B-F840881980D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4" name="Google Shape;12711;p67">
                <a:extLst>
                  <a:ext uri="{FF2B5EF4-FFF2-40B4-BE49-F238E27FC236}">
                    <a16:creationId xmlns:a16="http://schemas.microsoft.com/office/drawing/2014/main" id="{0B8B6048-70FA-BEF9-C761-DC0D27F1A79B}"/>
                  </a:ext>
                </a:extLst>
              </p:cNvPr>
              <p:cNvGrpSpPr/>
              <p:nvPr/>
            </p:nvGrpSpPr>
            <p:grpSpPr>
              <a:xfrm>
                <a:off x="2548576" y="1689599"/>
                <a:ext cx="523954" cy="524002"/>
                <a:chOff x="5549861" y="3817349"/>
                <a:chExt cx="345642" cy="345674"/>
              </a:xfrm>
              <a:solidFill>
                <a:srgbClr val="27263D"/>
              </a:solidFill>
            </p:grpSpPr>
            <p:sp>
              <p:nvSpPr>
                <p:cNvPr id="15" name="Google Shape;12712;p67">
                  <a:extLst>
                    <a:ext uri="{FF2B5EF4-FFF2-40B4-BE49-F238E27FC236}">
                      <a16:creationId xmlns:a16="http://schemas.microsoft.com/office/drawing/2014/main" id="{69E51106-D728-CE07-2B44-484C7196FDD4}"/>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 name="Google Shape;12713;p67">
                  <a:extLst>
                    <a:ext uri="{FF2B5EF4-FFF2-40B4-BE49-F238E27FC236}">
                      <a16:creationId xmlns:a16="http://schemas.microsoft.com/office/drawing/2014/main" id="{891DB6DC-F4A3-8C82-2260-0A85F30A3FE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 name="Google Shape;12714;p67">
                  <a:extLst>
                    <a:ext uri="{FF2B5EF4-FFF2-40B4-BE49-F238E27FC236}">
                      <a16:creationId xmlns:a16="http://schemas.microsoft.com/office/drawing/2014/main" id="{F189FC12-B076-C660-BB79-67B23ABA39AA}"/>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8" name="Google Shape;701;p31">
              <a:extLst>
                <a:ext uri="{FF2B5EF4-FFF2-40B4-BE49-F238E27FC236}">
                  <a16:creationId xmlns:a16="http://schemas.microsoft.com/office/drawing/2014/main" id="{F25422FA-4BDC-C7C6-3C9C-C8C6A23E1CB2}"/>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C7A8D8B5-F0A5-78AE-5425-20687E3B3C2D}"/>
              </a:ext>
            </a:extLst>
          </p:cNvPr>
          <p:cNvGrpSpPr/>
          <p:nvPr/>
        </p:nvGrpSpPr>
        <p:grpSpPr>
          <a:xfrm>
            <a:off x="1342475" y="2320932"/>
            <a:ext cx="2822724" cy="283892"/>
            <a:chOff x="5472514" y="3332921"/>
            <a:chExt cx="2822724" cy="788705"/>
          </a:xfrm>
        </p:grpSpPr>
        <p:cxnSp>
          <p:nvCxnSpPr>
            <p:cNvPr id="21" name="Connecteur : en angle 20">
              <a:extLst>
                <a:ext uri="{FF2B5EF4-FFF2-40B4-BE49-F238E27FC236}">
                  <a16:creationId xmlns:a16="http://schemas.microsoft.com/office/drawing/2014/main" id="{FDD3052D-D174-991E-19AD-C8B9C7F76063}"/>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734CE469-4B6A-1377-E4B8-49D7F126BE35}"/>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AE8E4191-D235-267F-CD81-E3902078C1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0305" y="2153637"/>
            <a:ext cx="662104" cy="662104"/>
          </a:xfrm>
          <a:prstGeom prst="rect">
            <a:avLst/>
          </a:prstGeom>
        </p:spPr>
      </p:pic>
      <p:grpSp>
        <p:nvGrpSpPr>
          <p:cNvPr id="25" name="Groupe 24">
            <a:extLst>
              <a:ext uri="{FF2B5EF4-FFF2-40B4-BE49-F238E27FC236}">
                <a16:creationId xmlns:a16="http://schemas.microsoft.com/office/drawing/2014/main" id="{13871269-6E3F-D283-EFB3-C59D22A262B6}"/>
              </a:ext>
            </a:extLst>
          </p:cNvPr>
          <p:cNvGrpSpPr/>
          <p:nvPr/>
        </p:nvGrpSpPr>
        <p:grpSpPr>
          <a:xfrm>
            <a:off x="3508311" y="2130629"/>
            <a:ext cx="656888" cy="656888"/>
            <a:chOff x="3669925" y="2078482"/>
            <a:chExt cx="761182" cy="761182"/>
          </a:xfrm>
        </p:grpSpPr>
        <p:sp>
          <p:nvSpPr>
            <p:cNvPr id="24" name="Google Shape;720;p33">
              <a:extLst>
                <a:ext uri="{FF2B5EF4-FFF2-40B4-BE49-F238E27FC236}">
                  <a16:creationId xmlns:a16="http://schemas.microsoft.com/office/drawing/2014/main" id="{C93DB413-27E7-EAF1-ED6D-ED088318A6FD}"/>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050" name="Picture 2" descr="Logo github - Icônes des médias sociaux gratuites">
              <a:extLst>
                <a:ext uri="{FF2B5EF4-FFF2-40B4-BE49-F238E27FC236}">
                  <a16:creationId xmlns:a16="http://schemas.microsoft.com/office/drawing/2014/main" id="{60987B8E-182F-1BBB-4C9A-957D535DF95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6" name="Modèle 3D 25">
                <a:extLst>
                  <a:ext uri="{FF2B5EF4-FFF2-40B4-BE49-F238E27FC236}">
                    <a16:creationId xmlns:a16="http://schemas.microsoft.com/office/drawing/2014/main" id="{6AB3FE13-B547-AAAA-2A13-FC7730F16685}"/>
                  </a:ext>
                </a:extLst>
              </p:cNvPr>
              <p:cNvGraphicFramePr>
                <a:graphicFrameLocks noChangeAspect="1"/>
              </p:cNvGraphicFramePr>
              <p:nvPr/>
            </p:nvGraphicFramePr>
            <p:xfrm rot="-240000">
              <a:off x="1381323" y="2496591"/>
              <a:ext cx="2324802" cy="2263262"/>
            </p:xfrm>
            <a:graphic>
              <a:graphicData uri="http://schemas.microsoft.com/office/drawing/2017/model3d">
                <am3d:model3d r:embed="rId8">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9"/>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Modèle 3D 25">
                <a:extLst>
                  <a:ext uri="{FF2B5EF4-FFF2-40B4-BE49-F238E27FC236}">
                    <a16:creationId xmlns:a16="http://schemas.microsoft.com/office/drawing/2014/main" id="{6AB3FE13-B547-AAAA-2A13-FC7730F16685}"/>
                  </a:ext>
                </a:extLst>
              </p:cNvPr>
              <p:cNvPicPr>
                <a:picLocks noGrp="1" noRot="1" noChangeAspect="1" noMove="1" noResize="1" noEditPoints="1" noAdjustHandles="1" noChangeArrowheads="1" noChangeShapeType="1" noCrop="1"/>
              </p:cNvPicPr>
              <p:nvPr/>
            </p:nvPicPr>
            <p:blipFill>
              <a:blip r:embed="rId9"/>
              <a:stretch>
                <a:fillRect/>
              </a:stretch>
            </p:blipFill>
            <p:spPr>
              <a:xfrm rot="-240000">
                <a:off x="1381323" y="2496591"/>
                <a:ext cx="2324802" cy="2263262"/>
              </a:xfrm>
              <a:prstGeom prst="rect">
                <a:avLst/>
              </a:prstGeom>
            </p:spPr>
          </p:pic>
        </mc:Fallback>
      </mc:AlternateContent>
      <p:pic>
        <p:nvPicPr>
          <p:cNvPr id="30" name="Image 29">
            <a:extLst>
              <a:ext uri="{FF2B5EF4-FFF2-40B4-BE49-F238E27FC236}">
                <a16:creationId xmlns:a16="http://schemas.microsoft.com/office/drawing/2014/main" id="{F150D8F5-1471-BCB8-5E05-FE87C7E7C2A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38321" y="3278416"/>
            <a:ext cx="3563445" cy="1307344"/>
          </a:xfrm>
          <a:prstGeom prst="rect">
            <a:avLst/>
          </a:prstGeom>
        </p:spPr>
      </p:pic>
      <p:pic>
        <p:nvPicPr>
          <p:cNvPr id="38" name="Image 37">
            <a:extLst>
              <a:ext uri="{FF2B5EF4-FFF2-40B4-BE49-F238E27FC236}">
                <a16:creationId xmlns:a16="http://schemas.microsoft.com/office/drawing/2014/main" id="{736B33CA-AA34-4E8D-9E46-D6FD239BE905}"/>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6164784" y="1205770"/>
            <a:ext cx="1745620" cy="1756557"/>
          </a:xfrm>
          <a:prstGeom prst="rect">
            <a:avLst/>
          </a:prstGeom>
        </p:spPr>
      </p:pic>
    </p:spTree>
    <p:extLst>
      <p:ext uri="{BB962C8B-B14F-4D97-AF65-F5344CB8AC3E}">
        <p14:creationId xmlns:p14="http://schemas.microsoft.com/office/powerpoint/2010/main" val="376457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0-#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60" presetClass="entr" presetSubtype="128"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additive="sum">
                                        <p:cTn id="30" dur="1000" fill="hold"/>
                                        <p:tgtEl>
                                          <p:spTgt spid="2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31" dur="1000" fill="hold"/>
                                        <p:tgtEl>
                                          <p:spTgt spid="2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2" dur="1000" fill="hold"/>
                                        <p:tgtEl>
                                          <p:spTgt spid="2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3" dur="1000" fill="hold"/>
                                        <p:tgtEl>
                                          <p:spTgt spid="2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 presetClass="exit"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35"/>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4"/>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2" grpId="0" animBg="1"/>
      <p:bldP spid="39"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FED474-F44F-A9DC-F3D9-9B630F23364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5FBFFBBD-DBA0-94C5-0B4A-FF4F29A0BFBA}"/>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F2FF31B9-8036-DF07-473B-E6262B5BB2C5}"/>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DCC42D79-4140-12BE-B0AE-78655EF6BCFC}"/>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DECF386A-4B72-5426-DE06-B36EEDA63E70}"/>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04C2C758-3632-BEC9-335C-FA873591E5AC}"/>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61224C32-EB18-2F96-B671-E8BC4899FF2C}"/>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A4893B4B-95D0-E237-A817-9341371A7333}"/>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49735EE7-CF3B-C5CE-AC11-C71F70E94958}"/>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51" name="Google Shape;701;p31">
            <a:extLst>
              <a:ext uri="{FF2B5EF4-FFF2-40B4-BE49-F238E27FC236}">
                <a16:creationId xmlns:a16="http://schemas.microsoft.com/office/drawing/2014/main" id="{6F845083-1898-C9A6-6395-0E8802DCA3CC}"/>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9B7E7DF0-3B2F-D62E-4E33-2D1CE9889A81}"/>
                  </a:ext>
                </a:extLst>
              </p:cNvPr>
              <p:cNvGraphicFramePr>
                <a:graphicFrameLocks/>
              </p:cNvGraphicFramePr>
              <p:nvPr>
                <p:extLst>
                  <p:ext uri="{D42A27DB-BD31-4B8C-83A1-F6EECF244321}">
                    <p14:modId xmlns:p14="http://schemas.microsoft.com/office/powerpoint/2010/main" val="2843926623"/>
                  </p:ext>
                </p:extLst>
              </p:nvPr>
            </p:nvGraphicFramePr>
            <p:xfrm>
              <a:off x="508077" y="1755190"/>
              <a:ext cx="2571409" cy="2402271"/>
            </p:xfrm>
            <a:graphic>
              <a:graphicData uri="http://schemas.microsoft.com/office/drawing/2017/model3d">
                <am3d:model3d r:embed="rId3">
                  <am3d:spPr>
                    <a:xfrm>
                      <a:off x="0" y="0"/>
                      <a:ext cx="2571409" cy="2402271"/>
                    </a:xfrm>
                    <a:prstGeom prst="rect">
                      <a:avLst/>
                    </a:prstGeom>
                  </am3d:spPr>
                  <am3d:camera>
                    <am3d:pos x="106700" y="356651" z="66574333"/>
                    <am3d:up dx="0" dy="36000000" dz="0"/>
                    <am3d:lookAt x="106700" y="356651" z="0"/>
                    <am3d:perspective fov="435767"/>
                  </am3d:camera>
                  <am3d:trans>
                    <am3d:meterPerModelUnit n="2061" d="1000000"/>
                    <am3d:preTrans dx="-12989690" dy="-493608" dz="-12989690"/>
                    <am3d:scale>
                      <am3d:sx n="1000000" d="1000000"/>
                      <am3d:sy n="1000000" d="1000000"/>
                      <am3d:sz n="1000000" d="1000000"/>
                    </am3d:scale>
                    <am3d:rot ax="5392883" ay="-695545" az="-5364488"/>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9B7E7DF0-3B2F-D62E-4E33-2D1CE9889A81}"/>
                  </a:ext>
                </a:extLst>
              </p:cNvPr>
              <p:cNvPicPr>
                <a:picLocks noGrp="1" noRot="1" noChangeAspect="1" noMove="1" noResize="1" noEditPoints="1" noAdjustHandles="1" noChangeArrowheads="1" noChangeShapeType="1" noCrop="1"/>
              </p:cNvPicPr>
              <p:nvPr/>
            </p:nvPicPr>
            <p:blipFill>
              <a:blip r:embed="rId4"/>
              <a:stretch>
                <a:fillRect/>
              </a:stretch>
            </p:blipFill>
            <p:spPr>
              <a:xfrm>
                <a:off x="508077" y="1755190"/>
                <a:ext cx="2571409" cy="2402271"/>
              </a:xfrm>
              <a:prstGeom prst="rect">
                <a:avLst/>
              </a:prstGeom>
            </p:spPr>
          </p:pic>
        </mc:Fallback>
      </mc:AlternateContent>
      <p:cxnSp>
        <p:nvCxnSpPr>
          <p:cNvPr id="13" name="Connecteur droit avec flèche 12">
            <a:extLst>
              <a:ext uri="{FF2B5EF4-FFF2-40B4-BE49-F238E27FC236}">
                <a16:creationId xmlns:a16="http://schemas.microsoft.com/office/drawing/2014/main" id="{80C70F8E-D38E-4A13-E374-331E28DFAD76}"/>
              </a:ext>
            </a:extLst>
          </p:cNvPr>
          <p:cNvCxnSpPr>
            <a:cxnSpLocks/>
            <a:stCxn id="16" idx="1"/>
            <a:endCxn id="18" idx="6"/>
          </p:cNvCxnSpPr>
          <p:nvPr/>
        </p:nvCxnSpPr>
        <p:spPr>
          <a:xfrm flipH="1">
            <a:off x="2568222" y="2480364"/>
            <a:ext cx="9151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01;p31">
            <a:extLst>
              <a:ext uri="{FF2B5EF4-FFF2-40B4-BE49-F238E27FC236}">
                <a16:creationId xmlns:a16="http://schemas.microsoft.com/office/drawing/2014/main" id="{CE871846-57DA-54DE-6A26-94EE1857556B}"/>
              </a:ext>
            </a:extLst>
          </p:cNvPr>
          <p:cNvSpPr txBox="1">
            <a:spLocks/>
          </p:cNvSpPr>
          <p:nvPr/>
        </p:nvSpPr>
        <p:spPr>
          <a:xfrm>
            <a:off x="3483334" y="2225424"/>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Électroaimant</a:t>
            </a:r>
            <a:endParaRPr lang="fr-FR" dirty="0">
              <a:latin typeface="+mj-lt"/>
            </a:endParaRPr>
          </a:p>
        </p:txBody>
      </p:sp>
      <p:sp>
        <p:nvSpPr>
          <p:cNvPr id="18" name="Ellipse 17">
            <a:extLst>
              <a:ext uri="{FF2B5EF4-FFF2-40B4-BE49-F238E27FC236}">
                <a16:creationId xmlns:a16="http://schemas.microsoft.com/office/drawing/2014/main" id="{23A77156-9F78-839E-5878-A23F3393CB08}"/>
              </a:ext>
            </a:extLst>
          </p:cNvPr>
          <p:cNvSpPr/>
          <p:nvPr/>
        </p:nvSpPr>
        <p:spPr>
          <a:xfrm>
            <a:off x="2001542" y="2197024"/>
            <a:ext cx="566680" cy="566680"/>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68788F08-47BD-EF95-98F3-B8929D21E2E6}"/>
              </a:ext>
            </a:extLst>
          </p:cNvPr>
          <p:cNvSpPr/>
          <p:nvPr/>
        </p:nvSpPr>
        <p:spPr>
          <a:xfrm>
            <a:off x="2636726" y="3452577"/>
            <a:ext cx="134803" cy="134803"/>
          </a:xfrm>
          <a:prstGeom prst="ellipse">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B98B170E-217D-9473-7D24-DD55253AEEBB}"/>
              </a:ext>
            </a:extLst>
          </p:cNvPr>
          <p:cNvCxnSpPr>
            <a:cxnSpLocks/>
            <a:stCxn id="35" idx="1"/>
            <a:endCxn id="21" idx="6"/>
          </p:cNvCxnSpPr>
          <p:nvPr/>
        </p:nvCxnSpPr>
        <p:spPr>
          <a:xfrm flipH="1">
            <a:off x="2771529" y="3519978"/>
            <a:ext cx="71180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701;p31">
            <a:extLst>
              <a:ext uri="{FF2B5EF4-FFF2-40B4-BE49-F238E27FC236}">
                <a16:creationId xmlns:a16="http://schemas.microsoft.com/office/drawing/2014/main" id="{F5CA6ABA-10B5-3733-9E74-7E6622AF5811}"/>
              </a:ext>
            </a:extLst>
          </p:cNvPr>
          <p:cNvSpPr txBox="1">
            <a:spLocks/>
          </p:cNvSpPr>
          <p:nvPr/>
        </p:nvSpPr>
        <p:spPr>
          <a:xfrm>
            <a:off x="3483334" y="3265038"/>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LED</a:t>
            </a:r>
            <a:endParaRPr lang="fr-FR" dirty="0">
              <a:latin typeface="+mj-lt"/>
            </a:endParaRPr>
          </a:p>
        </p:txBody>
      </p:sp>
      <p:cxnSp>
        <p:nvCxnSpPr>
          <p:cNvPr id="38" name="Connecteur droit 37">
            <a:extLst>
              <a:ext uri="{FF2B5EF4-FFF2-40B4-BE49-F238E27FC236}">
                <a16:creationId xmlns:a16="http://schemas.microsoft.com/office/drawing/2014/main" id="{AF592421-6278-F074-0499-C52BE3AA0C82}"/>
              </a:ext>
            </a:extLst>
          </p:cNvPr>
          <p:cNvCxnSpPr/>
          <p:nvPr/>
        </p:nvCxnSpPr>
        <p:spPr>
          <a:xfrm>
            <a:off x="4946432" y="1600200"/>
            <a:ext cx="0" cy="282702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39" name="Google Shape;701;p31">
            <a:extLst>
              <a:ext uri="{FF2B5EF4-FFF2-40B4-BE49-F238E27FC236}">
                <a16:creationId xmlns:a16="http://schemas.microsoft.com/office/drawing/2014/main" id="{5FB65296-8115-4CE8-04DF-9EF016AE4622}"/>
              </a:ext>
            </a:extLst>
          </p:cNvPr>
          <p:cNvSpPr txBox="1">
            <a:spLocks/>
          </p:cNvSpPr>
          <p:nvPr/>
        </p:nvSpPr>
        <p:spPr>
          <a:xfrm>
            <a:off x="5269270" y="1689609"/>
            <a:ext cx="2834437" cy="125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85750" indent="-285750" algn="l">
              <a:buFont typeface="Arial" panose="020B0604020202020204" pitchFamily="34" charset="0"/>
              <a:buChar char="•"/>
            </a:pPr>
            <a:r>
              <a:rPr lang="fr-FR" sz="1400" dirty="0">
                <a:latin typeface="+mj-lt"/>
              </a:rPr>
              <a:t>64 cases:</a:t>
            </a:r>
          </a:p>
          <a:p>
            <a:pPr marL="800100" lvl="1" indent="-342900" algn="l">
              <a:buFont typeface="Courier New" panose="02070309020205020404" pitchFamily="49" charset="0"/>
              <a:buChar char="o"/>
            </a:pPr>
            <a:r>
              <a:rPr lang="fr-FR" sz="1400" dirty="0">
                <a:latin typeface="+mj-lt"/>
              </a:rPr>
              <a:t>8 </a:t>
            </a:r>
            <a:r>
              <a:rPr lang="fr-FR" sz="1400" dirty="0" err="1">
                <a:latin typeface="+mj-lt"/>
              </a:rPr>
              <a:t>LEDs</a:t>
            </a:r>
            <a:r>
              <a:rPr lang="fr-FR" sz="1400" dirty="0">
                <a:latin typeface="+mj-lt"/>
              </a:rPr>
              <a:t> par case</a:t>
            </a:r>
          </a:p>
          <a:p>
            <a:pPr marL="800100" lvl="1" indent="-342900" algn="l">
              <a:buFont typeface="Courier New" panose="02070309020205020404" pitchFamily="49" charset="0"/>
              <a:buChar char="o"/>
            </a:pPr>
            <a:r>
              <a:rPr lang="fr-FR" sz="1400" dirty="0">
                <a:latin typeface="+mj-lt"/>
              </a:rPr>
              <a:t>1 Électroaimant par case</a:t>
            </a:r>
          </a:p>
          <a:p>
            <a:pPr marL="800100" lvl="1" indent="-342900" algn="l">
              <a:buFont typeface="Courier New" panose="02070309020205020404" pitchFamily="49" charset="0"/>
              <a:buChar char="o"/>
            </a:pPr>
            <a:r>
              <a:rPr lang="fr-FR" sz="1400" dirty="0">
                <a:latin typeface="+mj-lt"/>
              </a:rPr>
              <a:t>En aluminium</a:t>
            </a:r>
          </a:p>
        </p:txBody>
      </p:sp>
      <p:grpSp>
        <p:nvGrpSpPr>
          <p:cNvPr id="62" name="Groupe 61">
            <a:extLst>
              <a:ext uri="{FF2B5EF4-FFF2-40B4-BE49-F238E27FC236}">
                <a16:creationId xmlns:a16="http://schemas.microsoft.com/office/drawing/2014/main" id="{E918BD80-7011-3FD2-7101-665E5FBB5490}"/>
              </a:ext>
            </a:extLst>
          </p:cNvPr>
          <p:cNvGrpSpPr/>
          <p:nvPr/>
        </p:nvGrpSpPr>
        <p:grpSpPr>
          <a:xfrm>
            <a:off x="5387522" y="2945826"/>
            <a:ext cx="2443884" cy="387096"/>
            <a:chOff x="5387522" y="2945826"/>
            <a:chExt cx="2443884" cy="387096"/>
          </a:xfrm>
        </p:grpSpPr>
        <p:sp>
          <p:nvSpPr>
            <p:cNvPr id="40" name="Flèche : droite 39">
              <a:extLst>
                <a:ext uri="{FF2B5EF4-FFF2-40B4-BE49-F238E27FC236}">
                  <a16:creationId xmlns:a16="http://schemas.microsoft.com/office/drawing/2014/main" id="{A658B67F-B706-DD7D-BE8F-78BBC26A942C}"/>
                </a:ext>
              </a:extLst>
            </p:cNvPr>
            <p:cNvSpPr/>
            <p:nvPr/>
          </p:nvSpPr>
          <p:spPr>
            <a:xfrm>
              <a:off x="5387522" y="3013710"/>
              <a:ext cx="407825" cy="251328"/>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Google Shape;701;p31">
              <a:extLst>
                <a:ext uri="{FF2B5EF4-FFF2-40B4-BE49-F238E27FC236}">
                  <a16:creationId xmlns:a16="http://schemas.microsoft.com/office/drawing/2014/main" id="{6D890366-53E1-980B-79EE-4B03B52DE793}"/>
                </a:ext>
              </a:extLst>
            </p:cNvPr>
            <p:cNvSpPr txBox="1">
              <a:spLocks/>
            </p:cNvSpPr>
            <p:nvPr/>
          </p:nvSpPr>
          <p:spPr>
            <a:xfrm>
              <a:off x="5795351" y="2945826"/>
              <a:ext cx="2036055" cy="387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FF0000"/>
                  </a:solidFill>
                  <a:latin typeface="+mj-lt"/>
                </a:rPr>
                <a:t>≈2500$</a:t>
              </a:r>
            </a:p>
          </p:txBody>
        </p:sp>
      </p:grpSp>
      <p:grpSp>
        <p:nvGrpSpPr>
          <p:cNvPr id="63" name="Groupe 62">
            <a:extLst>
              <a:ext uri="{FF2B5EF4-FFF2-40B4-BE49-F238E27FC236}">
                <a16:creationId xmlns:a16="http://schemas.microsoft.com/office/drawing/2014/main" id="{C32F897F-6FB7-970E-0A10-33BD22FF5C1D}"/>
              </a:ext>
            </a:extLst>
          </p:cNvPr>
          <p:cNvGrpSpPr/>
          <p:nvPr/>
        </p:nvGrpSpPr>
        <p:grpSpPr>
          <a:xfrm>
            <a:off x="5472514" y="3332921"/>
            <a:ext cx="2822724" cy="788705"/>
            <a:chOff x="5472514" y="3332921"/>
            <a:chExt cx="2822724" cy="788705"/>
          </a:xfrm>
        </p:grpSpPr>
        <p:cxnSp>
          <p:nvCxnSpPr>
            <p:cNvPr id="43" name="Connecteur : en angle 42">
              <a:extLst>
                <a:ext uri="{FF2B5EF4-FFF2-40B4-BE49-F238E27FC236}">
                  <a16:creationId xmlns:a16="http://schemas.microsoft.com/office/drawing/2014/main" id="{E4B0C046-212E-7192-EF22-E6043A443FE8}"/>
                </a:ext>
              </a:extLst>
            </p:cNvPr>
            <p:cNvCxnSpPr>
              <a:cxnSpLocks/>
              <a:endCxn id="49"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701;p31">
              <a:extLst>
                <a:ext uri="{FF2B5EF4-FFF2-40B4-BE49-F238E27FC236}">
                  <a16:creationId xmlns:a16="http://schemas.microsoft.com/office/drawing/2014/main" id="{26044EC3-F1A3-F2D1-8B83-C0F08542C6F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Diviser les coûts de production par 2</a:t>
              </a:r>
            </a:p>
          </p:txBody>
        </p:sp>
      </p:grpSp>
      <p:pic>
        <p:nvPicPr>
          <p:cNvPr id="705" name="Graphique 704">
            <a:extLst>
              <a:ext uri="{FF2B5EF4-FFF2-40B4-BE49-F238E27FC236}">
                <a16:creationId xmlns:a16="http://schemas.microsoft.com/office/drawing/2014/main" id="{8567C354-F208-8B0B-E6AB-F255A8071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3267" y="1240133"/>
            <a:ext cx="2596825" cy="3672840"/>
          </a:xfrm>
          <a:prstGeom prst="rect">
            <a:avLst/>
          </a:prstGeom>
        </p:spPr>
      </p:pic>
      <p:grpSp>
        <p:nvGrpSpPr>
          <p:cNvPr id="707" name="Groupe 706">
            <a:extLst>
              <a:ext uri="{FF2B5EF4-FFF2-40B4-BE49-F238E27FC236}">
                <a16:creationId xmlns:a16="http://schemas.microsoft.com/office/drawing/2014/main" id="{44E7520C-3286-CBF5-DC83-E7A1EC63683B}"/>
              </a:ext>
            </a:extLst>
          </p:cNvPr>
          <p:cNvGrpSpPr/>
          <p:nvPr/>
        </p:nvGrpSpPr>
        <p:grpSpPr>
          <a:xfrm>
            <a:off x="5472512" y="4032868"/>
            <a:ext cx="3266371" cy="483396"/>
            <a:chOff x="5472512" y="3332921"/>
            <a:chExt cx="3266371" cy="788705"/>
          </a:xfrm>
        </p:grpSpPr>
        <p:cxnSp>
          <p:nvCxnSpPr>
            <p:cNvPr id="708" name="Connecteur : en angle 707">
              <a:extLst>
                <a:ext uri="{FF2B5EF4-FFF2-40B4-BE49-F238E27FC236}">
                  <a16:creationId xmlns:a16="http://schemas.microsoft.com/office/drawing/2014/main" id="{B8C5FD20-657C-2F0F-B98A-F344BB9ACB0B}"/>
                </a:ext>
              </a:extLst>
            </p:cNvPr>
            <p:cNvCxnSpPr>
              <a:cxnSpLocks/>
              <a:endCxn id="709" idx="1"/>
            </p:cNvCxnSpPr>
            <p:nvPr/>
          </p:nvCxnSpPr>
          <p:spPr>
            <a:xfrm rot="16200000" flipH="1">
              <a:off x="5417938" y="3387495"/>
              <a:ext cx="454948" cy="345800"/>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9" name="Google Shape;701;p31">
              <a:extLst>
                <a:ext uri="{FF2B5EF4-FFF2-40B4-BE49-F238E27FC236}">
                  <a16:creationId xmlns:a16="http://schemas.microsoft.com/office/drawing/2014/main" id="{47025A14-90DA-F70F-4C5F-CC104042B09C}"/>
                </a:ext>
              </a:extLst>
            </p:cNvPr>
            <p:cNvSpPr txBox="1">
              <a:spLocks/>
            </p:cNvSpPr>
            <p:nvPr/>
          </p:nvSpPr>
          <p:spPr>
            <a:xfrm>
              <a:off x="5818312" y="3454112"/>
              <a:ext cx="2920571"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2060"/>
                  </a:solidFill>
                  <a:latin typeface="+mj-lt"/>
                </a:rPr>
                <a:t>Financé par le GEII / l’IUT</a:t>
              </a:r>
            </a:p>
          </p:txBody>
        </p:sp>
      </p:grpSp>
      <p:sp>
        <p:nvSpPr>
          <p:cNvPr id="4" name="ZoneTexte 3">
            <a:extLst>
              <a:ext uri="{FF2B5EF4-FFF2-40B4-BE49-F238E27FC236}">
                <a16:creationId xmlns:a16="http://schemas.microsoft.com/office/drawing/2014/main" id="{6D821075-699F-BA52-3E49-B8B2AAB7D2B3}"/>
              </a:ext>
            </a:extLst>
          </p:cNvPr>
          <p:cNvSpPr txBox="1"/>
          <p:nvPr/>
        </p:nvSpPr>
        <p:spPr>
          <a:xfrm>
            <a:off x="8424000" y="4686965"/>
            <a:ext cx="720000" cy="456535"/>
          </a:xfrm>
          <a:prstGeom prst="rect">
            <a:avLst/>
          </a:prstGeom>
          <a:solidFill>
            <a:srgbClr val="D7D7D7"/>
          </a:solidFill>
        </p:spPr>
        <p:txBody>
          <a:bodyPr wrap="square" rtlCol="0" anchor="t">
            <a:spAutoFit/>
          </a:bodyPr>
          <a:lstStyle/>
          <a:p>
            <a:pPr algn="r">
              <a:lnSpc>
                <a:spcPct val="150000"/>
              </a:lnSpc>
            </a:pPr>
            <a:r>
              <a:rPr kumimoji="0" lang="fr-FR" sz="1800" b="0" i="0" u="none" strike="noStrike" cap="none" normalizeH="0" baseline="0" dirty="0">
                <a:ln>
                  <a:noFill/>
                </a:ln>
                <a:solidFill>
                  <a:schemeClr val="bg1">
                    <a:lumMod val="75000"/>
                  </a:schemeClr>
                </a:solidFill>
                <a:effectLst/>
                <a:latin typeface="Arial" panose="020B0604020202020204" pitchFamily="34" charset="0"/>
              </a:rPr>
              <a:t>5/17</a:t>
            </a:r>
          </a:p>
        </p:txBody>
      </p:sp>
    </p:spTree>
    <p:extLst>
      <p:ext uri="{BB962C8B-B14F-4D97-AF65-F5344CB8AC3E}">
        <p14:creationId xmlns:p14="http://schemas.microsoft.com/office/powerpoint/2010/main" val="345424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07"/>
                                        </p:tgtEl>
                                        <p:attrNameLst>
                                          <p:attrName>style.visibility</p:attrName>
                                        </p:attrNameLst>
                                      </p:cBhvr>
                                      <p:to>
                                        <p:strVal val="visible"/>
                                      </p:to>
                                    </p:set>
                                    <p:animEffect transition="in" filter="fade">
                                      <p:cBhvr>
                                        <p:cTn id="43" dur="1000"/>
                                        <p:tgtEl>
                                          <p:spTgt spid="707"/>
                                        </p:tgtEl>
                                      </p:cBhvr>
                                    </p:animEffect>
                                    <p:anim calcmode="lin" valueType="num">
                                      <p:cBhvr>
                                        <p:cTn id="44" dur="1000" fill="hold"/>
                                        <p:tgtEl>
                                          <p:spTgt spid="707"/>
                                        </p:tgtEl>
                                        <p:attrNameLst>
                                          <p:attrName>ppt_x</p:attrName>
                                        </p:attrNameLst>
                                      </p:cBhvr>
                                      <p:tavLst>
                                        <p:tav tm="0">
                                          <p:val>
                                            <p:strVal val="#ppt_x"/>
                                          </p:val>
                                        </p:tav>
                                        <p:tav tm="100000">
                                          <p:val>
                                            <p:strVal val="#ppt_x"/>
                                          </p:val>
                                        </p:tav>
                                      </p:tavLst>
                                    </p:anim>
                                    <p:anim calcmode="lin" valueType="num">
                                      <p:cBhvr>
                                        <p:cTn id="45" dur="1000" fill="hold"/>
                                        <p:tgtEl>
                                          <p:spTgt spid="7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1" grpId="0" animBg="1"/>
      <p:bldP spid="35" grpId="0"/>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E8E67C75-29A7-A6D4-9422-507A4CC2F45B}"/>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60C870BC-2E21-BE52-12FC-A32773B8DCD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05639" y="1282366"/>
            <a:ext cx="5324450" cy="3304832"/>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754;p34">
            <a:extLst>
              <a:ext uri="{FF2B5EF4-FFF2-40B4-BE49-F238E27FC236}">
                <a16:creationId xmlns:a16="http://schemas.microsoft.com/office/drawing/2014/main" id="{90C13F47-4583-81EE-DE2C-CD9319C5112B}"/>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08A67C58-97C8-025C-D8E2-153B1CD0EBC9}"/>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B0E80566-6C29-DEAD-4459-83114310406F}"/>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0C02FF29-4487-9C62-15F8-7C911465BF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9AB647D0-84C4-5627-9FFA-1CCD8EA920A4}"/>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4F4A6DBC-89CC-AA50-CDD0-E37B9C05112E}"/>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613F3CFB-BD5F-4D34-9C14-14E35CCF380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8D5EBE6D-8B59-C769-4986-3DFCE3A123AB}"/>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3D3AC9B8-607D-80B5-76EA-128B2428AA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4C74C275-F2A4-FFC3-9CC0-B560B0F8873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9FA8065E-3CE8-EAC2-73DC-08D84592DE66}"/>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4B938AD2-5064-8050-5595-FEB4CAB5DE20}"/>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2EF3F8E0-C058-DB33-C4E1-92B7C6D0E35C}"/>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93B1DBD6-9AAC-2005-AA59-66419F7FB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A6154E08-3E4A-C379-3C3F-4EB789D03565}"/>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2" name="Groupe 11">
            <a:extLst>
              <a:ext uri="{FF2B5EF4-FFF2-40B4-BE49-F238E27FC236}">
                <a16:creationId xmlns:a16="http://schemas.microsoft.com/office/drawing/2014/main" id="{63BB1CCF-374E-4C12-D8EC-DEC94C417ACD}"/>
              </a:ext>
            </a:extLst>
          </p:cNvPr>
          <p:cNvGrpSpPr/>
          <p:nvPr/>
        </p:nvGrpSpPr>
        <p:grpSpPr>
          <a:xfrm>
            <a:off x="-7767869" y="1385511"/>
            <a:ext cx="4952592" cy="761182"/>
            <a:chOff x="635409" y="1385511"/>
            <a:chExt cx="4952592" cy="761182"/>
          </a:xfrm>
        </p:grpSpPr>
        <p:grpSp>
          <p:nvGrpSpPr>
            <p:cNvPr id="13" name="Groupe 12">
              <a:extLst>
                <a:ext uri="{FF2B5EF4-FFF2-40B4-BE49-F238E27FC236}">
                  <a16:creationId xmlns:a16="http://schemas.microsoft.com/office/drawing/2014/main" id="{FE85A12D-8B7A-F6DE-1391-856DCF0A45DE}"/>
                </a:ext>
              </a:extLst>
            </p:cNvPr>
            <p:cNvGrpSpPr/>
            <p:nvPr/>
          </p:nvGrpSpPr>
          <p:grpSpPr>
            <a:xfrm>
              <a:off x="635409" y="1385511"/>
              <a:ext cx="761182" cy="761182"/>
              <a:chOff x="2474403" y="1615450"/>
              <a:chExt cx="672300" cy="672300"/>
            </a:xfrm>
          </p:grpSpPr>
          <p:sp>
            <p:nvSpPr>
              <p:cNvPr id="15" name="Google Shape;720;p33">
                <a:extLst>
                  <a:ext uri="{FF2B5EF4-FFF2-40B4-BE49-F238E27FC236}">
                    <a16:creationId xmlns:a16="http://schemas.microsoft.com/office/drawing/2014/main" id="{9979FF35-CC3F-2897-27D0-86E66C095CC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6" name="Google Shape;12711;p67">
                <a:extLst>
                  <a:ext uri="{FF2B5EF4-FFF2-40B4-BE49-F238E27FC236}">
                    <a16:creationId xmlns:a16="http://schemas.microsoft.com/office/drawing/2014/main" id="{8584985D-BB11-30A9-45BC-1617493A99AC}"/>
                  </a:ext>
                </a:extLst>
              </p:cNvPr>
              <p:cNvGrpSpPr/>
              <p:nvPr/>
            </p:nvGrpSpPr>
            <p:grpSpPr>
              <a:xfrm>
                <a:off x="2548576" y="1689599"/>
                <a:ext cx="523954" cy="524002"/>
                <a:chOff x="5549861" y="3817349"/>
                <a:chExt cx="345642" cy="345674"/>
              </a:xfrm>
              <a:solidFill>
                <a:srgbClr val="27263D"/>
              </a:solidFill>
            </p:grpSpPr>
            <p:sp>
              <p:nvSpPr>
                <p:cNvPr id="17" name="Google Shape;12712;p67">
                  <a:extLst>
                    <a:ext uri="{FF2B5EF4-FFF2-40B4-BE49-F238E27FC236}">
                      <a16:creationId xmlns:a16="http://schemas.microsoft.com/office/drawing/2014/main" id="{5981E6D1-E1EB-784B-DAF0-1ACA62BE15BD}"/>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 name="Google Shape;12713;p67">
                  <a:extLst>
                    <a:ext uri="{FF2B5EF4-FFF2-40B4-BE49-F238E27FC236}">
                      <a16:creationId xmlns:a16="http://schemas.microsoft.com/office/drawing/2014/main" id="{BCD49BD7-9DB1-A7FC-E150-CF043A355F75}"/>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9" name="Google Shape;12714;p67">
                  <a:extLst>
                    <a:ext uri="{FF2B5EF4-FFF2-40B4-BE49-F238E27FC236}">
                      <a16:creationId xmlns:a16="http://schemas.microsoft.com/office/drawing/2014/main" id="{C8504BCB-383C-F8C8-7361-2EAF764DBC6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701;p31">
              <a:extLst>
                <a:ext uri="{FF2B5EF4-FFF2-40B4-BE49-F238E27FC236}">
                  <a16:creationId xmlns:a16="http://schemas.microsoft.com/office/drawing/2014/main" id="{5D4F0191-FE76-1FC6-D083-68C8988BC854}"/>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E79A293E-C9D9-B5D5-E527-819CD9923B39}"/>
              </a:ext>
            </a:extLst>
          </p:cNvPr>
          <p:cNvGrpSpPr/>
          <p:nvPr/>
        </p:nvGrpSpPr>
        <p:grpSpPr>
          <a:xfrm>
            <a:off x="-6932845" y="2320932"/>
            <a:ext cx="2822724" cy="283892"/>
            <a:chOff x="5472514" y="3332921"/>
            <a:chExt cx="2822724" cy="788705"/>
          </a:xfrm>
        </p:grpSpPr>
        <p:cxnSp>
          <p:nvCxnSpPr>
            <p:cNvPr id="21" name="Connecteur : en angle 20">
              <a:extLst>
                <a:ext uri="{FF2B5EF4-FFF2-40B4-BE49-F238E27FC236}">
                  <a16:creationId xmlns:a16="http://schemas.microsoft.com/office/drawing/2014/main" id="{50BB7EB8-4219-FA80-4A61-05410A82CD72}"/>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665CEC6D-5474-0385-60F0-6476C3B1D13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178BF31C-D154-13E7-7224-002BA6428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5015" y="2153637"/>
            <a:ext cx="662104" cy="662104"/>
          </a:xfrm>
          <a:prstGeom prst="rect">
            <a:avLst/>
          </a:prstGeom>
        </p:spPr>
      </p:pic>
      <p:grpSp>
        <p:nvGrpSpPr>
          <p:cNvPr id="24" name="Groupe 23">
            <a:extLst>
              <a:ext uri="{FF2B5EF4-FFF2-40B4-BE49-F238E27FC236}">
                <a16:creationId xmlns:a16="http://schemas.microsoft.com/office/drawing/2014/main" id="{78E5406C-A66D-991E-7F39-940D4BBEC6A1}"/>
              </a:ext>
            </a:extLst>
          </p:cNvPr>
          <p:cNvGrpSpPr/>
          <p:nvPr/>
        </p:nvGrpSpPr>
        <p:grpSpPr>
          <a:xfrm>
            <a:off x="-4767009" y="2130629"/>
            <a:ext cx="656888" cy="656888"/>
            <a:chOff x="3669925" y="2078482"/>
            <a:chExt cx="761182" cy="761182"/>
          </a:xfrm>
        </p:grpSpPr>
        <p:sp>
          <p:nvSpPr>
            <p:cNvPr id="25" name="Google Shape;720;p33">
              <a:extLst>
                <a:ext uri="{FF2B5EF4-FFF2-40B4-BE49-F238E27FC236}">
                  <a16:creationId xmlns:a16="http://schemas.microsoft.com/office/drawing/2014/main" id="{9E5E3F91-F388-EE1D-55DD-88E14D99A22B}"/>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6" name="Picture 2" descr="Logo github - Icônes des médias sociaux gratuites">
              <a:extLst>
                <a:ext uri="{FF2B5EF4-FFF2-40B4-BE49-F238E27FC236}">
                  <a16:creationId xmlns:a16="http://schemas.microsoft.com/office/drawing/2014/main" id="{E4841F6C-B917-0397-95A6-1EB4F00E5CE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7" name="Modèle 3D 26">
                <a:extLst>
                  <a:ext uri="{FF2B5EF4-FFF2-40B4-BE49-F238E27FC236}">
                    <a16:creationId xmlns:a16="http://schemas.microsoft.com/office/drawing/2014/main" id="{01EEF1D9-1012-C448-BAE9-A13DFBC3ACBA}"/>
                  </a:ext>
                </a:extLst>
              </p:cNvPr>
              <p:cNvGraphicFramePr>
                <a:graphicFrameLocks noChangeAspect="1"/>
              </p:cNvGraphicFramePr>
              <p:nvPr/>
            </p:nvGraphicFramePr>
            <p:xfrm rot="-240000">
              <a:off x="-6893997" y="2496591"/>
              <a:ext cx="2324802" cy="2263262"/>
            </p:xfrm>
            <a:graphic>
              <a:graphicData uri="http://schemas.microsoft.com/office/drawing/2017/model3d">
                <am3d:model3d r:embed="rId9">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10"/>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Modèle 3D 26">
                <a:extLst>
                  <a:ext uri="{FF2B5EF4-FFF2-40B4-BE49-F238E27FC236}">
                    <a16:creationId xmlns:a16="http://schemas.microsoft.com/office/drawing/2014/main" id="{01EEF1D9-1012-C448-BAE9-A13DFBC3ACBA}"/>
                  </a:ext>
                </a:extLst>
              </p:cNvPr>
              <p:cNvPicPr>
                <a:picLocks noGrp="1" noRot="1" noChangeAspect="1" noMove="1" noResize="1" noEditPoints="1" noAdjustHandles="1" noChangeArrowheads="1" noChangeShapeType="1" noCrop="1"/>
              </p:cNvPicPr>
              <p:nvPr/>
            </p:nvPicPr>
            <p:blipFill>
              <a:blip r:embed="rId10"/>
              <a:stretch>
                <a:fillRect/>
              </a:stretch>
            </p:blipFill>
            <p:spPr>
              <a:xfrm rot="-240000">
                <a:off x="-6893997" y="2496591"/>
                <a:ext cx="2324802" cy="2263262"/>
              </a:xfrm>
              <a:prstGeom prst="rect">
                <a:avLst/>
              </a:prstGeom>
            </p:spPr>
          </p:pic>
        </mc:Fallback>
      </mc:AlternateContent>
      <p:pic>
        <p:nvPicPr>
          <p:cNvPr id="30" name="Image 29">
            <a:extLst>
              <a:ext uri="{FF2B5EF4-FFF2-40B4-BE49-F238E27FC236}">
                <a16:creationId xmlns:a16="http://schemas.microsoft.com/office/drawing/2014/main" id="{3B275753-5ADB-59CF-8EE8-4416C38D9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736999" y="3278416"/>
            <a:ext cx="3563445" cy="1307344"/>
          </a:xfrm>
          <a:prstGeom prst="rect">
            <a:avLst/>
          </a:prstGeom>
        </p:spPr>
      </p:pic>
      <p:pic>
        <p:nvPicPr>
          <p:cNvPr id="31" name="Image 30">
            <a:extLst>
              <a:ext uri="{FF2B5EF4-FFF2-40B4-BE49-F238E27FC236}">
                <a16:creationId xmlns:a16="http://schemas.microsoft.com/office/drawing/2014/main" id="{5002CCD8-4037-D1F5-95EF-3B2E5F44AB13}"/>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2110536" y="1205770"/>
            <a:ext cx="1745620" cy="1756557"/>
          </a:xfrm>
          <a:prstGeom prst="rect">
            <a:avLst/>
          </a:prstGeom>
        </p:spPr>
      </p:pic>
      <p:sp>
        <p:nvSpPr>
          <p:cNvPr id="36" name="Google Shape;831;p38">
            <a:extLst>
              <a:ext uri="{FF2B5EF4-FFF2-40B4-BE49-F238E27FC236}">
                <a16:creationId xmlns:a16="http://schemas.microsoft.com/office/drawing/2014/main" id="{DA000125-512B-179D-7112-65785C14BA9C}"/>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17F7F91E-476F-C444-463B-4F01712AA364}"/>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F37E6CE4-8B34-D67F-C325-9AAEC16FE56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61F238A3-6931-650F-CA61-EFBA5A3CD09F}"/>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47F4D3C8-454A-502F-381C-FE14CEF34798}"/>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F479C7D9-6233-4817-0574-4105F04ABE19}"/>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810E9F45-BD72-84E4-A4A2-81F2DD302EF1}"/>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C5B6935D-3997-00F6-7281-14F09CD15535}"/>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0D52A900-CF0F-40B7-C029-686A96F2C085}"/>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A2A6001A-6728-FFE0-98B8-EC7C87C5B869}"/>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278ACD91-CEA3-2DC9-198F-DAF34A4F038E}"/>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Pièces métalliques</a:t>
            </a:r>
          </a:p>
        </p:txBody>
      </p:sp>
      <p:sp>
        <p:nvSpPr>
          <p:cNvPr id="53" name="Google Shape;843;p38">
            <a:extLst>
              <a:ext uri="{FF2B5EF4-FFF2-40B4-BE49-F238E27FC236}">
                <a16:creationId xmlns:a16="http://schemas.microsoft.com/office/drawing/2014/main" id="{C46B6DBC-1FCD-FE3E-FB78-87FBA86201E3}"/>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F927F55C-1DDC-9026-8290-E89DB7EFF1D9}"/>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C20FA9A8-9C1A-7EB1-5DBA-85661E1BAA6E}"/>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C8B21EF7-37FC-1098-7A90-3287AB59F1B6}"/>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DF4E1541-F4F7-31FC-68EF-39C04DF6C2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062905F2-8404-9A21-8E9D-73AE03058A2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B419004B-BB85-538A-6339-9ED091A4500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81DCC38C-D19D-9337-743D-8D10C35744E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4F2EA2D7-799D-7C50-1A03-D908BD9555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6680" y="3588049"/>
            <a:ext cx="420155" cy="420155"/>
          </a:xfrm>
          <a:prstGeom prst="rect">
            <a:avLst/>
          </a:prstGeom>
        </p:spPr>
      </p:pic>
    </p:spTree>
    <p:extLst>
      <p:ext uri="{BB962C8B-B14F-4D97-AF65-F5344CB8AC3E}">
        <p14:creationId xmlns:p14="http://schemas.microsoft.com/office/powerpoint/2010/main" val="2002682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F8649B6B-8569-1B1B-3CE4-315CE4FCA6E4}"/>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855988FF-458E-7EB6-472A-0FE80E7585B2}"/>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B65BD4A4-6D3C-BB1C-227C-08279E5FDA2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3EBC43E-00AC-E2F1-701C-A8CCB5328F05}"/>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29CB6DEB-F881-A643-49AF-40268E009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6A020DC9-73B8-EE27-919A-67FF755B3D0B}"/>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C4A3F307-7D4F-3F48-9C1D-8FA113020929}"/>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191EC990-4169-03A0-A483-710DEAF5BC4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D32A92E6-5E8D-2FF2-FAF6-F2E52D1B99D0}"/>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9A6545B-C797-00DA-6269-340F86FCB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FABB22AA-6E47-63D6-E9EC-6B297016FB8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D4A7E26E-515E-8935-C6DC-BAE5D2579AE0}"/>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9745E914-1960-7100-DAF9-9CB54010008B}"/>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36D796E8-A03F-36FF-26E4-A7F0ACFE9BCA}"/>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2685846A-F7E0-E828-710C-3772A98B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4D38D377-F5C8-CEFB-796A-D8CA4B171D4B}"/>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2CEBC2CF-9125-C84D-A049-724249E0E58D}"/>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2A6CE268-DDB8-7DFA-1125-735460973FF5}"/>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4E196696-54B0-784B-3694-A58DBC377A8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59719BBB-A006-AD76-7B3F-92D27CA8964B}"/>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F0CB4BAD-FEC7-642E-486D-5A4647F5FEBB}"/>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94603A60-5521-C294-8AA2-FCFC3EB4CCFD}"/>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F3CD67F4-9D2B-26FD-6819-717473A222A0}"/>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E5005CAD-CB15-0C9B-DAC3-A74B8A9DB3F3}"/>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60EB9ED9-D501-0106-AD30-E56E37C3E7F4}"/>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51" name="Google Shape;841;p38">
            <a:extLst>
              <a:ext uri="{FF2B5EF4-FFF2-40B4-BE49-F238E27FC236}">
                <a16:creationId xmlns:a16="http://schemas.microsoft.com/office/drawing/2014/main" id="{39818E3F-4CD5-23BA-A862-D24293383497}"/>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52" name="Google Shape;842;p38">
            <a:extLst>
              <a:ext uri="{FF2B5EF4-FFF2-40B4-BE49-F238E27FC236}">
                <a16:creationId xmlns:a16="http://schemas.microsoft.com/office/drawing/2014/main" id="{EB69DF05-CE2B-7A27-16E6-EDD002D2E409}"/>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53" name="Google Shape;843;p38">
            <a:extLst>
              <a:ext uri="{FF2B5EF4-FFF2-40B4-BE49-F238E27FC236}">
                <a16:creationId xmlns:a16="http://schemas.microsoft.com/office/drawing/2014/main" id="{E5EEE7F9-F4AA-765A-0804-088F7017CF65}"/>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93" name="Google Shape;831;p38">
            <a:extLst>
              <a:ext uri="{FF2B5EF4-FFF2-40B4-BE49-F238E27FC236}">
                <a16:creationId xmlns:a16="http://schemas.microsoft.com/office/drawing/2014/main" id="{326EC388-B298-AAFC-E682-03FEE4D73522}"/>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8B0EDAB7-33D1-E241-82A5-AA69612583E0}"/>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B141475A-6C42-0768-A21A-7BF21E6D9EA9}"/>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99" name="Graphique 98">
            <a:extLst>
              <a:ext uri="{FF2B5EF4-FFF2-40B4-BE49-F238E27FC236}">
                <a16:creationId xmlns:a16="http://schemas.microsoft.com/office/drawing/2014/main" id="{55B698D4-29A7-D7DD-80EF-DAC4362494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8907ED94-EE2F-1C1D-E99B-4845A9118BC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299BA949-8362-5576-79B8-814A8947AD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A51D8BFB-CD39-3D25-0318-400ECD8973D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CC285E79-056D-D2A6-216E-FC9BE65950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pic>
        <p:nvPicPr>
          <p:cNvPr id="34" name="Graphique 33" descr="Flèche vers la droite avec un remplissage uni">
            <a:extLst>
              <a:ext uri="{FF2B5EF4-FFF2-40B4-BE49-F238E27FC236}">
                <a16:creationId xmlns:a16="http://schemas.microsoft.com/office/drawing/2014/main" id="{8281A87F-784C-4112-5F84-D97E789CCF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193326"/>
            <a:ext cx="662104" cy="662104"/>
          </a:xfrm>
          <a:prstGeom prst="rect">
            <a:avLst/>
          </a:prstGeom>
        </p:spPr>
      </p:pic>
      <p:sp>
        <p:nvSpPr>
          <p:cNvPr id="40" name="Google Shape;834;p38">
            <a:extLst>
              <a:ext uri="{FF2B5EF4-FFF2-40B4-BE49-F238E27FC236}">
                <a16:creationId xmlns:a16="http://schemas.microsoft.com/office/drawing/2014/main" id="{3CF9C80F-9D62-7F37-9831-FF65C3923C84}"/>
              </a:ext>
            </a:extLst>
          </p:cNvPr>
          <p:cNvSpPr txBox="1">
            <a:spLocks/>
          </p:cNvSpPr>
          <p:nvPr/>
        </p:nvSpPr>
        <p:spPr>
          <a:xfrm>
            <a:off x="3747311"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42" name="Graphique 41" descr="Flèche vers la droite avec un remplissage uni">
            <a:extLst>
              <a:ext uri="{FF2B5EF4-FFF2-40B4-BE49-F238E27FC236}">
                <a16:creationId xmlns:a16="http://schemas.microsoft.com/office/drawing/2014/main" id="{562EAD1C-7C34-91DA-41F7-38798CB87E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5292" y="2081229"/>
            <a:ext cx="662104" cy="662104"/>
          </a:xfrm>
          <a:prstGeom prst="rect">
            <a:avLst/>
          </a:prstGeom>
        </p:spPr>
      </p:pic>
      <p:sp>
        <p:nvSpPr>
          <p:cNvPr id="43" name="Google Shape;834;p38">
            <a:extLst>
              <a:ext uri="{FF2B5EF4-FFF2-40B4-BE49-F238E27FC236}">
                <a16:creationId xmlns:a16="http://schemas.microsoft.com/office/drawing/2014/main" id="{61CABAAF-A361-C26B-A56D-2612282C16C7}"/>
              </a:ext>
            </a:extLst>
          </p:cNvPr>
          <p:cNvSpPr txBox="1">
            <a:spLocks/>
          </p:cNvSpPr>
          <p:nvPr/>
        </p:nvSpPr>
        <p:spPr>
          <a:xfrm>
            <a:off x="3747310"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54" name="Graphique 53" descr="Flèche vers la droite avec un remplissage uni">
            <a:extLst>
              <a:ext uri="{FF2B5EF4-FFF2-40B4-BE49-F238E27FC236}">
                <a16:creationId xmlns:a16="http://schemas.microsoft.com/office/drawing/2014/main" id="{4F44194D-7C38-F575-EAD6-362BC5D866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72840" y="3333559"/>
            <a:ext cx="662104" cy="662104"/>
          </a:xfrm>
          <a:prstGeom prst="rect">
            <a:avLst/>
          </a:prstGeom>
        </p:spPr>
      </p:pic>
      <p:sp>
        <p:nvSpPr>
          <p:cNvPr id="55" name="Google Shape;834;p38">
            <a:extLst>
              <a:ext uri="{FF2B5EF4-FFF2-40B4-BE49-F238E27FC236}">
                <a16:creationId xmlns:a16="http://schemas.microsoft.com/office/drawing/2014/main" id="{9E5BAEC3-8D21-4BD6-14BD-113DDF12CE79}"/>
              </a:ext>
            </a:extLst>
          </p:cNvPr>
          <p:cNvSpPr txBox="1">
            <a:spLocks/>
          </p:cNvSpPr>
          <p:nvPr/>
        </p:nvSpPr>
        <p:spPr>
          <a:xfrm>
            <a:off x="3724858"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pic>
        <p:nvPicPr>
          <p:cNvPr id="56" name="Graphique 55" descr="Flèche vers la droite avec un remplissage uni">
            <a:extLst>
              <a:ext uri="{FF2B5EF4-FFF2-40B4-BE49-F238E27FC236}">
                <a16:creationId xmlns:a16="http://schemas.microsoft.com/office/drawing/2014/main" id="{15241E69-73A5-5270-399E-A1F5A5CD40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819273"/>
            <a:ext cx="662104" cy="662104"/>
          </a:xfrm>
          <a:prstGeom prst="rect">
            <a:avLst/>
          </a:prstGeom>
        </p:spPr>
      </p:pic>
      <p:sp>
        <p:nvSpPr>
          <p:cNvPr id="57" name="Google Shape;834;p38">
            <a:extLst>
              <a:ext uri="{FF2B5EF4-FFF2-40B4-BE49-F238E27FC236}">
                <a16:creationId xmlns:a16="http://schemas.microsoft.com/office/drawing/2014/main" id="{79995E56-EA51-05EE-E5DC-95A8939F11C2}"/>
              </a:ext>
            </a:extLst>
          </p:cNvPr>
          <p:cNvSpPr txBox="1">
            <a:spLocks/>
          </p:cNvSpPr>
          <p:nvPr/>
        </p:nvSpPr>
        <p:spPr>
          <a:xfrm>
            <a:off x="3747310"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58" name="Graphique 57" descr="Flèche vers la droite avec un remplissage uni">
            <a:extLst>
              <a:ext uri="{FF2B5EF4-FFF2-40B4-BE49-F238E27FC236}">
                <a16:creationId xmlns:a16="http://schemas.microsoft.com/office/drawing/2014/main" id="{2AF3942E-E5D9-BC06-F8C5-BC753496CE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395" y="3603313"/>
            <a:ext cx="662104" cy="662104"/>
          </a:xfrm>
          <a:prstGeom prst="rect">
            <a:avLst/>
          </a:prstGeom>
        </p:spPr>
      </p:pic>
      <p:sp>
        <p:nvSpPr>
          <p:cNvPr id="59" name="Google Shape;834;p38">
            <a:extLst>
              <a:ext uri="{FF2B5EF4-FFF2-40B4-BE49-F238E27FC236}">
                <a16:creationId xmlns:a16="http://schemas.microsoft.com/office/drawing/2014/main" id="{1B4767AE-A4FE-C6F9-182E-D1E51ACC0AA1}"/>
              </a:ext>
            </a:extLst>
          </p:cNvPr>
          <p:cNvSpPr txBox="1">
            <a:spLocks/>
          </p:cNvSpPr>
          <p:nvPr/>
        </p:nvSpPr>
        <p:spPr>
          <a:xfrm>
            <a:off x="3734413"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60" name="Picture 2">
            <a:extLst>
              <a:ext uri="{FF2B5EF4-FFF2-40B4-BE49-F238E27FC236}">
                <a16:creationId xmlns:a16="http://schemas.microsoft.com/office/drawing/2014/main" id="{F1DB6190-AE43-CFB2-C723-87CB7E5C26B4}"/>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144000" y="1270820"/>
            <a:ext cx="5324450" cy="3304832"/>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que 60" descr="Flèche vers la droite avec un remplissage uni">
            <a:extLst>
              <a:ext uri="{FF2B5EF4-FFF2-40B4-BE49-F238E27FC236}">
                <a16:creationId xmlns:a16="http://schemas.microsoft.com/office/drawing/2014/main" id="{0B15699E-15D3-4066-5CCE-EA163E77F7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49770" y="4212974"/>
            <a:ext cx="662104" cy="662104"/>
          </a:xfrm>
          <a:prstGeom prst="rect">
            <a:avLst/>
          </a:prstGeom>
        </p:spPr>
      </p:pic>
      <p:sp>
        <p:nvSpPr>
          <p:cNvPr id="62" name="Google Shape;834;p38">
            <a:extLst>
              <a:ext uri="{FF2B5EF4-FFF2-40B4-BE49-F238E27FC236}">
                <a16:creationId xmlns:a16="http://schemas.microsoft.com/office/drawing/2014/main" id="{92F3B830-92F4-FE9B-3F39-2E6D6B684161}"/>
              </a:ext>
            </a:extLst>
          </p:cNvPr>
          <p:cNvSpPr txBox="1">
            <a:spLocks/>
          </p:cNvSpPr>
          <p:nvPr/>
        </p:nvSpPr>
        <p:spPr>
          <a:xfrm>
            <a:off x="3101788"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Tree>
    <p:extLst>
      <p:ext uri="{BB962C8B-B14F-4D97-AF65-F5344CB8AC3E}">
        <p14:creationId xmlns:p14="http://schemas.microsoft.com/office/powerpoint/2010/main" val="37291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par>
                                <p:cTn id="17" presetID="22" presetClass="entr" presetSubtype="8"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par>
                                <p:cTn id="32" presetID="22" presetClass="entr" presetSubtype="8"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left)">
                                      <p:cBhvr>
                                        <p:cTn id="46" dur="500"/>
                                        <p:tgtEl>
                                          <p:spTgt spid="6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left)">
                                      <p:cBhvr>
                                        <p:cTn id="5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55" grpId="0"/>
      <p:bldP spid="57" grpId="0"/>
      <p:bldP spid="59" grpId="0"/>
      <p:bldP spid="6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201EB8DD-751E-74DD-2A7D-1DB2969BDDD2}"/>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F606EE8E-0962-35C2-E357-0684A0DD0506}"/>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6C314B0D-08D9-AB5A-201F-F7CD2063E357}"/>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ECF864A6-FD52-255C-2191-1ADF9319435C}"/>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857681CE-2D0E-9FBB-FDE1-A37AEDA20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D04DEA20-82A1-BB59-73E4-2EE968674A0E}"/>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973AA78C-5563-BC19-E01C-7F06BB8DCE40}"/>
              </a:ext>
            </a:extLst>
          </p:cNvPr>
          <p:cNvGrpSpPr/>
          <p:nvPr/>
        </p:nvGrpSpPr>
        <p:grpSpPr>
          <a:xfrm>
            <a:off x="4647802" y="-1709835"/>
            <a:ext cx="2022938" cy="650638"/>
            <a:chOff x="4698602" y="-780246"/>
            <a:chExt cx="2022938" cy="650638"/>
          </a:xfrm>
        </p:grpSpPr>
        <p:grpSp>
          <p:nvGrpSpPr>
            <p:cNvPr id="8" name="Groupe 7">
              <a:extLst>
                <a:ext uri="{FF2B5EF4-FFF2-40B4-BE49-F238E27FC236}">
                  <a16:creationId xmlns:a16="http://schemas.microsoft.com/office/drawing/2014/main" id="{B00916FD-D8FC-0E2F-79C6-3881D9EFB58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753A7F13-44C2-FA0F-7458-AFED652A4A44}"/>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A997BE1-5BFB-B344-2EBC-82100ACD4A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3B851180-747A-F602-2CD8-6EE80CBB1D79}"/>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5803F987-55B1-BED2-75A0-A6717CC6D77A}"/>
              </a:ext>
            </a:extLst>
          </p:cNvPr>
          <p:cNvGrpSpPr/>
          <p:nvPr/>
        </p:nvGrpSpPr>
        <p:grpSpPr>
          <a:xfrm>
            <a:off x="4690653" y="351032"/>
            <a:ext cx="2002132" cy="664612"/>
            <a:chOff x="4690653" y="-1485278"/>
            <a:chExt cx="2002132" cy="664612"/>
          </a:xfrm>
        </p:grpSpPr>
        <p:grpSp>
          <p:nvGrpSpPr>
            <p:cNvPr id="9" name="Groupe 8">
              <a:extLst>
                <a:ext uri="{FF2B5EF4-FFF2-40B4-BE49-F238E27FC236}">
                  <a16:creationId xmlns:a16="http://schemas.microsoft.com/office/drawing/2014/main" id="{35903D4E-F419-9AC9-1E26-0B84AFA82962}"/>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1B49D4F1-22C5-8E6B-6D80-AC3A5ABA03CB}"/>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 name="Graphique 3">
                <a:extLst>
                  <a:ext uri="{FF2B5EF4-FFF2-40B4-BE49-F238E27FC236}">
                    <a16:creationId xmlns:a16="http://schemas.microsoft.com/office/drawing/2014/main" id="{757BDE65-87EA-2386-58A9-781776082F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5939" y="-1389521"/>
                <a:ext cx="340418" cy="498468"/>
              </a:xfrm>
              <a:prstGeom prst="rect">
                <a:avLst/>
              </a:prstGeom>
            </p:spPr>
          </p:pic>
        </p:grpSp>
        <p:sp>
          <p:nvSpPr>
            <p:cNvPr id="7" name="Google Shape;748;p34">
              <a:extLst>
                <a:ext uri="{FF2B5EF4-FFF2-40B4-BE49-F238E27FC236}">
                  <a16:creationId xmlns:a16="http://schemas.microsoft.com/office/drawing/2014/main" id="{6871BB47-EF40-0D14-DA16-6E2B03DF9703}"/>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12" name="Google Shape;831;p38">
            <a:extLst>
              <a:ext uri="{FF2B5EF4-FFF2-40B4-BE49-F238E27FC236}">
                <a16:creationId xmlns:a16="http://schemas.microsoft.com/office/drawing/2014/main" id="{75D9E5A8-4D6A-5297-B349-8C7E068AE4F9}"/>
              </a:ext>
            </a:extLst>
          </p:cNvPr>
          <p:cNvSpPr txBox="1">
            <a:spLocks/>
          </p:cNvSpPr>
          <p:nvPr/>
        </p:nvSpPr>
        <p:spPr>
          <a:xfrm>
            <a:off x="-5022702"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13" name="Google Shape;832;p38">
            <a:extLst>
              <a:ext uri="{FF2B5EF4-FFF2-40B4-BE49-F238E27FC236}">
                <a16:creationId xmlns:a16="http://schemas.microsoft.com/office/drawing/2014/main" id="{421882EA-1560-9E20-7915-6D98CF2E1999}"/>
              </a:ext>
            </a:extLst>
          </p:cNvPr>
          <p:cNvSpPr txBox="1">
            <a:spLocks/>
          </p:cNvSpPr>
          <p:nvPr/>
        </p:nvSpPr>
        <p:spPr>
          <a:xfrm>
            <a:off x="-5022728"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14" name="Google Shape;833;p38">
            <a:extLst>
              <a:ext uri="{FF2B5EF4-FFF2-40B4-BE49-F238E27FC236}">
                <a16:creationId xmlns:a16="http://schemas.microsoft.com/office/drawing/2014/main" id="{1C5F263E-124B-FA12-2C96-2A510DB3A0F6}"/>
              </a:ext>
            </a:extLst>
          </p:cNvPr>
          <p:cNvSpPr txBox="1">
            <a:spLocks/>
          </p:cNvSpPr>
          <p:nvPr/>
        </p:nvSpPr>
        <p:spPr>
          <a:xfrm>
            <a:off x="-5022703"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15" name="Google Shape;834;p38">
            <a:extLst>
              <a:ext uri="{FF2B5EF4-FFF2-40B4-BE49-F238E27FC236}">
                <a16:creationId xmlns:a16="http://schemas.microsoft.com/office/drawing/2014/main" id="{4F088F09-2A61-C4E3-FD6A-4900E4D6670F}"/>
              </a:ext>
            </a:extLst>
          </p:cNvPr>
          <p:cNvSpPr txBox="1">
            <a:spLocks/>
          </p:cNvSpPr>
          <p:nvPr/>
        </p:nvSpPr>
        <p:spPr>
          <a:xfrm>
            <a:off x="-5022714"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16" name="Google Shape;835;p38">
            <a:extLst>
              <a:ext uri="{FF2B5EF4-FFF2-40B4-BE49-F238E27FC236}">
                <a16:creationId xmlns:a16="http://schemas.microsoft.com/office/drawing/2014/main" id="{FB9A522D-4548-29E3-E6D9-9F96A92021B9}"/>
              </a:ext>
            </a:extLst>
          </p:cNvPr>
          <p:cNvSpPr/>
          <p:nvPr/>
        </p:nvSpPr>
        <p:spPr>
          <a:xfrm>
            <a:off x="-5779607"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6;p38">
            <a:extLst>
              <a:ext uri="{FF2B5EF4-FFF2-40B4-BE49-F238E27FC236}">
                <a16:creationId xmlns:a16="http://schemas.microsoft.com/office/drawing/2014/main" id="{D4EF08A0-D5A7-D822-D7AB-D952746D9078}"/>
              </a:ext>
            </a:extLst>
          </p:cNvPr>
          <p:cNvSpPr/>
          <p:nvPr/>
        </p:nvSpPr>
        <p:spPr>
          <a:xfrm>
            <a:off x="-5779607"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7;p38">
            <a:extLst>
              <a:ext uri="{FF2B5EF4-FFF2-40B4-BE49-F238E27FC236}">
                <a16:creationId xmlns:a16="http://schemas.microsoft.com/office/drawing/2014/main" id="{BB5A4D92-10DA-D54B-7BD0-75C940DFB1FC}"/>
              </a:ext>
            </a:extLst>
          </p:cNvPr>
          <p:cNvSpPr/>
          <p:nvPr/>
        </p:nvSpPr>
        <p:spPr>
          <a:xfrm>
            <a:off x="-5779607"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8;p38">
            <a:extLst>
              <a:ext uri="{FF2B5EF4-FFF2-40B4-BE49-F238E27FC236}">
                <a16:creationId xmlns:a16="http://schemas.microsoft.com/office/drawing/2014/main" id="{9D6465F2-E58F-19A0-8F48-5AC407155A45}"/>
              </a:ext>
            </a:extLst>
          </p:cNvPr>
          <p:cNvSpPr/>
          <p:nvPr/>
        </p:nvSpPr>
        <p:spPr>
          <a:xfrm>
            <a:off x="-5779607"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0;p38">
            <a:extLst>
              <a:ext uri="{FF2B5EF4-FFF2-40B4-BE49-F238E27FC236}">
                <a16:creationId xmlns:a16="http://schemas.microsoft.com/office/drawing/2014/main" id="{78838577-80ED-57C2-AE87-2D09C2A99FBF}"/>
              </a:ext>
            </a:extLst>
          </p:cNvPr>
          <p:cNvSpPr txBox="1">
            <a:spLocks/>
          </p:cNvSpPr>
          <p:nvPr/>
        </p:nvSpPr>
        <p:spPr>
          <a:xfrm>
            <a:off x="-5022728"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21" name="Google Shape;841;p38">
            <a:extLst>
              <a:ext uri="{FF2B5EF4-FFF2-40B4-BE49-F238E27FC236}">
                <a16:creationId xmlns:a16="http://schemas.microsoft.com/office/drawing/2014/main" id="{BFED04C4-CC02-1CFE-1208-DA514CD9382D}"/>
              </a:ext>
            </a:extLst>
          </p:cNvPr>
          <p:cNvSpPr txBox="1">
            <a:spLocks/>
          </p:cNvSpPr>
          <p:nvPr/>
        </p:nvSpPr>
        <p:spPr>
          <a:xfrm>
            <a:off x="-5022729"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22" name="Google Shape;842;p38">
            <a:extLst>
              <a:ext uri="{FF2B5EF4-FFF2-40B4-BE49-F238E27FC236}">
                <a16:creationId xmlns:a16="http://schemas.microsoft.com/office/drawing/2014/main" id="{DB14488D-7F92-2DB5-408B-FFCA829FBB2E}"/>
              </a:ext>
            </a:extLst>
          </p:cNvPr>
          <p:cNvSpPr txBox="1">
            <a:spLocks/>
          </p:cNvSpPr>
          <p:nvPr/>
        </p:nvSpPr>
        <p:spPr>
          <a:xfrm>
            <a:off x="-5022728"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23" name="Google Shape;843;p38">
            <a:extLst>
              <a:ext uri="{FF2B5EF4-FFF2-40B4-BE49-F238E27FC236}">
                <a16:creationId xmlns:a16="http://schemas.microsoft.com/office/drawing/2014/main" id="{E3EC211A-98BE-EB62-2E0C-5120F2D414A2}"/>
              </a:ext>
            </a:extLst>
          </p:cNvPr>
          <p:cNvSpPr txBox="1">
            <a:spLocks/>
          </p:cNvSpPr>
          <p:nvPr/>
        </p:nvSpPr>
        <p:spPr>
          <a:xfrm>
            <a:off x="-5022704"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24" name="Google Shape;831;p38">
            <a:extLst>
              <a:ext uri="{FF2B5EF4-FFF2-40B4-BE49-F238E27FC236}">
                <a16:creationId xmlns:a16="http://schemas.microsoft.com/office/drawing/2014/main" id="{DAA6C52E-5522-77E3-F8D6-D105E0DAD287}"/>
              </a:ext>
            </a:extLst>
          </p:cNvPr>
          <p:cNvSpPr txBox="1">
            <a:spLocks/>
          </p:cNvSpPr>
          <p:nvPr/>
        </p:nvSpPr>
        <p:spPr>
          <a:xfrm>
            <a:off x="-5022702"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25" name="Google Shape;838;p38">
            <a:extLst>
              <a:ext uri="{FF2B5EF4-FFF2-40B4-BE49-F238E27FC236}">
                <a16:creationId xmlns:a16="http://schemas.microsoft.com/office/drawing/2014/main" id="{3D616648-8231-5B04-CDDE-7F0107B91684}"/>
              </a:ext>
            </a:extLst>
          </p:cNvPr>
          <p:cNvSpPr/>
          <p:nvPr/>
        </p:nvSpPr>
        <p:spPr>
          <a:xfrm>
            <a:off x="-5779607"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0;p38">
            <a:extLst>
              <a:ext uri="{FF2B5EF4-FFF2-40B4-BE49-F238E27FC236}">
                <a16:creationId xmlns:a16="http://schemas.microsoft.com/office/drawing/2014/main" id="{720D5B9E-C35C-2EBD-ED2B-C252974BE20C}"/>
              </a:ext>
            </a:extLst>
          </p:cNvPr>
          <p:cNvSpPr txBox="1">
            <a:spLocks/>
          </p:cNvSpPr>
          <p:nvPr/>
        </p:nvSpPr>
        <p:spPr>
          <a:xfrm>
            <a:off x="-5022728"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27" name="Graphique 26">
            <a:extLst>
              <a:ext uri="{FF2B5EF4-FFF2-40B4-BE49-F238E27FC236}">
                <a16:creationId xmlns:a16="http://schemas.microsoft.com/office/drawing/2014/main" id="{5FA30CAC-4FB9-70D7-2036-281E1ECA4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4856" y="1305574"/>
            <a:ext cx="392228" cy="455556"/>
          </a:xfrm>
          <a:prstGeom prst="rect">
            <a:avLst/>
          </a:prstGeom>
        </p:spPr>
      </p:pic>
      <p:pic>
        <p:nvPicPr>
          <p:cNvPr id="30" name="Image 29">
            <a:extLst>
              <a:ext uri="{FF2B5EF4-FFF2-40B4-BE49-F238E27FC236}">
                <a16:creationId xmlns:a16="http://schemas.microsoft.com/office/drawing/2014/main" id="{01ED0FBD-40CC-1571-8E71-5836566FF70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89787" y="4279764"/>
            <a:ext cx="471010" cy="471008"/>
          </a:xfrm>
          <a:prstGeom prst="rect">
            <a:avLst/>
          </a:prstGeom>
        </p:spPr>
      </p:pic>
      <p:pic>
        <p:nvPicPr>
          <p:cNvPr id="31" name="Image 30">
            <a:extLst>
              <a:ext uri="{FF2B5EF4-FFF2-40B4-BE49-F238E27FC236}">
                <a16:creationId xmlns:a16="http://schemas.microsoft.com/office/drawing/2014/main" id="{6F170412-79F9-4592-6AD2-CB770C4FA0E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72945" y="2072618"/>
            <a:ext cx="446346" cy="446346"/>
          </a:xfrm>
          <a:prstGeom prst="rect">
            <a:avLst/>
          </a:prstGeom>
        </p:spPr>
      </p:pic>
      <p:pic>
        <p:nvPicPr>
          <p:cNvPr id="32" name="Image 31">
            <a:extLst>
              <a:ext uri="{FF2B5EF4-FFF2-40B4-BE49-F238E27FC236}">
                <a16:creationId xmlns:a16="http://schemas.microsoft.com/office/drawing/2014/main" id="{B00A5CE3-10F1-F5AC-886F-3548F0999A2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67024" y="2825950"/>
            <a:ext cx="434504" cy="434504"/>
          </a:xfrm>
          <a:prstGeom prst="rect">
            <a:avLst/>
          </a:prstGeom>
        </p:spPr>
      </p:pic>
      <p:pic>
        <p:nvPicPr>
          <p:cNvPr id="34" name="Graphique 33">
            <a:extLst>
              <a:ext uri="{FF2B5EF4-FFF2-40B4-BE49-F238E27FC236}">
                <a16:creationId xmlns:a16="http://schemas.microsoft.com/office/drawing/2014/main" id="{B551866E-01D0-1D67-7337-BDC866A3AC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52973" y="3588049"/>
            <a:ext cx="420155" cy="420155"/>
          </a:xfrm>
          <a:prstGeom prst="rect">
            <a:avLst/>
          </a:prstGeom>
        </p:spPr>
      </p:pic>
      <p:pic>
        <p:nvPicPr>
          <p:cNvPr id="35" name="Graphique 34" descr="Flèche vers la droite avec un remplissage uni">
            <a:extLst>
              <a:ext uri="{FF2B5EF4-FFF2-40B4-BE49-F238E27FC236}">
                <a16:creationId xmlns:a16="http://schemas.microsoft.com/office/drawing/2014/main" id="{6B804218-A8BD-D5B3-8113-886A30C9C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193326"/>
            <a:ext cx="662104" cy="662104"/>
          </a:xfrm>
          <a:prstGeom prst="rect">
            <a:avLst/>
          </a:prstGeom>
        </p:spPr>
      </p:pic>
      <p:sp>
        <p:nvSpPr>
          <p:cNvPr id="36" name="Google Shape;834;p38">
            <a:extLst>
              <a:ext uri="{FF2B5EF4-FFF2-40B4-BE49-F238E27FC236}">
                <a16:creationId xmlns:a16="http://schemas.microsoft.com/office/drawing/2014/main" id="{C00D4745-7B1B-5719-7B21-84CADFA7D919}"/>
              </a:ext>
            </a:extLst>
          </p:cNvPr>
          <p:cNvSpPr txBox="1">
            <a:spLocks/>
          </p:cNvSpPr>
          <p:nvPr/>
        </p:nvSpPr>
        <p:spPr>
          <a:xfrm>
            <a:off x="-2752342"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38" name="Graphique 37" descr="Flèche vers la droite avec un remplissage uni">
            <a:extLst>
              <a:ext uri="{FF2B5EF4-FFF2-40B4-BE49-F238E27FC236}">
                <a16:creationId xmlns:a16="http://schemas.microsoft.com/office/drawing/2014/main" id="{AA4EADC8-FA43-1090-A5FA-EAC078A9B28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4361" y="2081229"/>
            <a:ext cx="662104" cy="662104"/>
          </a:xfrm>
          <a:prstGeom prst="rect">
            <a:avLst/>
          </a:prstGeom>
        </p:spPr>
      </p:pic>
      <p:sp>
        <p:nvSpPr>
          <p:cNvPr id="39" name="Google Shape;834;p38">
            <a:extLst>
              <a:ext uri="{FF2B5EF4-FFF2-40B4-BE49-F238E27FC236}">
                <a16:creationId xmlns:a16="http://schemas.microsoft.com/office/drawing/2014/main" id="{1F5D16BE-E392-73E7-119A-FAD4CA52F7EE}"/>
              </a:ext>
            </a:extLst>
          </p:cNvPr>
          <p:cNvSpPr txBox="1">
            <a:spLocks/>
          </p:cNvSpPr>
          <p:nvPr/>
        </p:nvSpPr>
        <p:spPr>
          <a:xfrm>
            <a:off x="-2752343"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0" name="Graphique 39" descr="Flèche vers la droite avec un remplissage uni">
            <a:extLst>
              <a:ext uri="{FF2B5EF4-FFF2-40B4-BE49-F238E27FC236}">
                <a16:creationId xmlns:a16="http://schemas.microsoft.com/office/drawing/2014/main" id="{16C13917-660D-ABCD-32BF-B1ED66CA41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6813" y="3333559"/>
            <a:ext cx="662104" cy="662104"/>
          </a:xfrm>
          <a:prstGeom prst="rect">
            <a:avLst/>
          </a:prstGeom>
        </p:spPr>
      </p:pic>
      <p:pic>
        <p:nvPicPr>
          <p:cNvPr id="42" name="Graphique 41" descr="Flèche vers la droite avec un remplissage uni">
            <a:extLst>
              <a:ext uri="{FF2B5EF4-FFF2-40B4-BE49-F238E27FC236}">
                <a16:creationId xmlns:a16="http://schemas.microsoft.com/office/drawing/2014/main" id="{ADA8AC86-8B88-36C1-054A-933C10132D3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819273"/>
            <a:ext cx="662104" cy="662104"/>
          </a:xfrm>
          <a:prstGeom prst="rect">
            <a:avLst/>
          </a:prstGeom>
        </p:spPr>
      </p:pic>
      <p:sp>
        <p:nvSpPr>
          <p:cNvPr id="43" name="Google Shape;834;p38">
            <a:extLst>
              <a:ext uri="{FF2B5EF4-FFF2-40B4-BE49-F238E27FC236}">
                <a16:creationId xmlns:a16="http://schemas.microsoft.com/office/drawing/2014/main" id="{69FFEE2E-B589-A6D0-46E8-AD9EF406C416}"/>
              </a:ext>
            </a:extLst>
          </p:cNvPr>
          <p:cNvSpPr txBox="1">
            <a:spLocks/>
          </p:cNvSpPr>
          <p:nvPr/>
        </p:nvSpPr>
        <p:spPr>
          <a:xfrm>
            <a:off x="-2752343"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44" name="Graphique 43" descr="Flèche vers la droite avec un remplissage uni">
            <a:extLst>
              <a:ext uri="{FF2B5EF4-FFF2-40B4-BE49-F238E27FC236}">
                <a16:creationId xmlns:a16="http://schemas.microsoft.com/office/drawing/2014/main" id="{2EF7771D-34ED-0523-DB5E-D6C233B0A1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17258" y="3603313"/>
            <a:ext cx="662104" cy="662104"/>
          </a:xfrm>
          <a:prstGeom prst="rect">
            <a:avLst/>
          </a:prstGeom>
        </p:spPr>
      </p:pic>
      <p:sp>
        <p:nvSpPr>
          <p:cNvPr id="45" name="Google Shape;834;p38">
            <a:extLst>
              <a:ext uri="{FF2B5EF4-FFF2-40B4-BE49-F238E27FC236}">
                <a16:creationId xmlns:a16="http://schemas.microsoft.com/office/drawing/2014/main" id="{3F34783A-313A-5ED0-D22D-D2755EED88D7}"/>
              </a:ext>
            </a:extLst>
          </p:cNvPr>
          <p:cNvSpPr txBox="1">
            <a:spLocks/>
          </p:cNvSpPr>
          <p:nvPr/>
        </p:nvSpPr>
        <p:spPr>
          <a:xfrm>
            <a:off x="-2765240"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6" name="Graphique 45" descr="Flèche vers la droite avec un remplissage uni">
            <a:extLst>
              <a:ext uri="{FF2B5EF4-FFF2-40B4-BE49-F238E27FC236}">
                <a16:creationId xmlns:a16="http://schemas.microsoft.com/office/drawing/2014/main" id="{B84FB1B0-2161-33D2-DA20-A0AE92048A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49883" y="4212974"/>
            <a:ext cx="662104" cy="662104"/>
          </a:xfrm>
          <a:prstGeom prst="rect">
            <a:avLst/>
          </a:prstGeom>
        </p:spPr>
      </p:pic>
      <p:sp>
        <p:nvSpPr>
          <p:cNvPr id="47" name="Google Shape;834;p38">
            <a:extLst>
              <a:ext uri="{FF2B5EF4-FFF2-40B4-BE49-F238E27FC236}">
                <a16:creationId xmlns:a16="http://schemas.microsoft.com/office/drawing/2014/main" id="{1C851BF5-FDB3-A3B5-AF4A-CC6728170561}"/>
              </a:ext>
            </a:extLst>
          </p:cNvPr>
          <p:cNvSpPr txBox="1">
            <a:spLocks/>
          </p:cNvSpPr>
          <p:nvPr/>
        </p:nvSpPr>
        <p:spPr>
          <a:xfrm>
            <a:off x="-3397865"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
        <p:nvSpPr>
          <p:cNvPr id="48" name="Google Shape;834;p38">
            <a:extLst>
              <a:ext uri="{FF2B5EF4-FFF2-40B4-BE49-F238E27FC236}">
                <a16:creationId xmlns:a16="http://schemas.microsoft.com/office/drawing/2014/main" id="{4D0C5EC4-E2A4-15DF-FF54-3837A06E816C}"/>
              </a:ext>
            </a:extLst>
          </p:cNvPr>
          <p:cNvSpPr txBox="1">
            <a:spLocks/>
          </p:cNvSpPr>
          <p:nvPr/>
        </p:nvSpPr>
        <p:spPr>
          <a:xfrm>
            <a:off x="-2805392"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grpSp>
        <p:nvGrpSpPr>
          <p:cNvPr id="52" name="Groupe 51">
            <a:extLst>
              <a:ext uri="{FF2B5EF4-FFF2-40B4-BE49-F238E27FC236}">
                <a16:creationId xmlns:a16="http://schemas.microsoft.com/office/drawing/2014/main" id="{CD5BECB4-F631-636A-DE49-49C055C6D086}"/>
              </a:ext>
            </a:extLst>
          </p:cNvPr>
          <p:cNvGrpSpPr/>
          <p:nvPr/>
        </p:nvGrpSpPr>
        <p:grpSpPr>
          <a:xfrm>
            <a:off x="507451" y="1305574"/>
            <a:ext cx="664612" cy="664612"/>
            <a:chOff x="1869098" y="1715561"/>
            <a:chExt cx="664612" cy="664612"/>
          </a:xfrm>
        </p:grpSpPr>
        <p:sp>
          <p:nvSpPr>
            <p:cNvPr id="51" name="Google Shape;754;p34">
              <a:extLst>
                <a:ext uri="{FF2B5EF4-FFF2-40B4-BE49-F238E27FC236}">
                  <a16:creationId xmlns:a16="http://schemas.microsoft.com/office/drawing/2014/main" id="{5DD9210D-D9B1-2166-A233-B260C3C7D735}"/>
                </a:ext>
              </a:extLst>
            </p:cNvPr>
            <p:cNvSpPr/>
            <p:nvPr/>
          </p:nvSpPr>
          <p:spPr>
            <a:xfrm>
              <a:off x="1869098" y="1715561"/>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0" name="Image 49">
              <a:extLst>
                <a:ext uri="{FF2B5EF4-FFF2-40B4-BE49-F238E27FC236}">
                  <a16:creationId xmlns:a16="http://schemas.microsoft.com/office/drawing/2014/main" id="{93AFC4F1-C3DE-0397-5DB8-8C434678B8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967952" y="1809820"/>
              <a:ext cx="466418" cy="466418"/>
            </a:xfrm>
            <a:prstGeom prst="rect">
              <a:avLst/>
            </a:prstGeom>
          </p:spPr>
        </p:pic>
      </p:grpSp>
      <p:pic>
        <p:nvPicPr>
          <p:cNvPr id="53" name="Graphique 52" descr="Flèche vers la droite avec un remplissage uni">
            <a:extLst>
              <a:ext uri="{FF2B5EF4-FFF2-40B4-BE49-F238E27FC236}">
                <a16:creationId xmlns:a16="http://schemas.microsoft.com/office/drawing/2014/main" id="{866AEED8-841A-BD16-FF20-32AAA1D9CD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28931" y="1308082"/>
            <a:ext cx="662104" cy="662104"/>
          </a:xfrm>
          <a:prstGeom prst="rect">
            <a:avLst/>
          </a:prstGeom>
        </p:spPr>
      </p:pic>
      <p:sp>
        <p:nvSpPr>
          <p:cNvPr id="54" name="Google Shape;834;p38">
            <a:extLst>
              <a:ext uri="{FF2B5EF4-FFF2-40B4-BE49-F238E27FC236}">
                <a16:creationId xmlns:a16="http://schemas.microsoft.com/office/drawing/2014/main" id="{0B9356FD-41F5-8C37-65AA-7A64BFA24DC5}"/>
              </a:ext>
            </a:extLst>
          </p:cNvPr>
          <p:cNvSpPr txBox="1">
            <a:spLocks/>
          </p:cNvSpPr>
          <p:nvPr/>
        </p:nvSpPr>
        <p:spPr>
          <a:xfrm>
            <a:off x="1980949" y="1483121"/>
            <a:ext cx="2844521"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Date de fin 20 Juin 2025</a:t>
            </a:r>
          </a:p>
        </p:txBody>
      </p:sp>
      <p:pic>
        <p:nvPicPr>
          <p:cNvPr id="55" name="Graphique 54" descr="Flèche vers la droite avec un remplissage uni">
            <a:extLst>
              <a:ext uri="{FF2B5EF4-FFF2-40B4-BE49-F238E27FC236}">
                <a16:creationId xmlns:a16="http://schemas.microsoft.com/office/drawing/2014/main" id="{2E86AE51-CA8A-53BE-F3EC-FD785E2687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25470" y="1308082"/>
            <a:ext cx="662104" cy="662104"/>
          </a:xfrm>
          <a:prstGeom prst="rect">
            <a:avLst/>
          </a:prstGeom>
        </p:spPr>
      </p:pic>
      <p:sp>
        <p:nvSpPr>
          <p:cNvPr id="56" name="Google Shape;834;p38">
            <a:extLst>
              <a:ext uri="{FF2B5EF4-FFF2-40B4-BE49-F238E27FC236}">
                <a16:creationId xmlns:a16="http://schemas.microsoft.com/office/drawing/2014/main" id="{3A471B87-2E52-9A49-3849-678EF3056DCF}"/>
              </a:ext>
            </a:extLst>
          </p:cNvPr>
          <p:cNvSpPr txBox="1">
            <a:spLocks/>
          </p:cNvSpPr>
          <p:nvPr/>
        </p:nvSpPr>
        <p:spPr>
          <a:xfrm>
            <a:off x="5593567" y="1483121"/>
            <a:ext cx="133271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108 jours</a:t>
            </a:r>
          </a:p>
        </p:txBody>
      </p:sp>
      <p:grpSp>
        <p:nvGrpSpPr>
          <p:cNvPr id="57" name="Groupe 56">
            <a:extLst>
              <a:ext uri="{FF2B5EF4-FFF2-40B4-BE49-F238E27FC236}">
                <a16:creationId xmlns:a16="http://schemas.microsoft.com/office/drawing/2014/main" id="{AE1F03D2-EE1B-C972-2BDD-0A8A52578AD6}"/>
              </a:ext>
            </a:extLst>
          </p:cNvPr>
          <p:cNvGrpSpPr/>
          <p:nvPr/>
        </p:nvGrpSpPr>
        <p:grpSpPr>
          <a:xfrm>
            <a:off x="1415499" y="2081227"/>
            <a:ext cx="4547613" cy="437737"/>
            <a:chOff x="5383812" y="2905511"/>
            <a:chExt cx="4082999" cy="1216115"/>
          </a:xfrm>
        </p:grpSpPr>
        <p:cxnSp>
          <p:nvCxnSpPr>
            <p:cNvPr id="58" name="Connecteur : en angle 57">
              <a:extLst>
                <a:ext uri="{FF2B5EF4-FFF2-40B4-BE49-F238E27FC236}">
                  <a16:creationId xmlns:a16="http://schemas.microsoft.com/office/drawing/2014/main" id="{402A88B4-2259-C20D-8D88-5290A243666B}"/>
                </a:ext>
              </a:extLst>
            </p:cNvPr>
            <p:cNvCxnSpPr>
              <a:cxnSpLocks/>
              <a:endCxn id="59" idx="1"/>
            </p:cNvCxnSpPr>
            <p:nvPr/>
          </p:nvCxnSpPr>
          <p:spPr>
            <a:xfrm>
              <a:off x="5383812" y="2905511"/>
              <a:ext cx="434500" cy="882358"/>
            </a:xfrm>
            <a:prstGeom prst="bentConnector3">
              <a:avLst>
                <a:gd name="adj1" fmla="val -164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Google Shape;701;p31">
              <a:extLst>
                <a:ext uri="{FF2B5EF4-FFF2-40B4-BE49-F238E27FC236}">
                  <a16:creationId xmlns:a16="http://schemas.microsoft.com/office/drawing/2014/main" id="{BE3FC067-F8A8-A445-CBF2-D967E27A0784}"/>
                </a:ext>
              </a:extLst>
            </p:cNvPr>
            <p:cNvSpPr txBox="1">
              <a:spLocks/>
            </p:cNvSpPr>
            <p:nvPr/>
          </p:nvSpPr>
          <p:spPr>
            <a:xfrm>
              <a:off x="5818312" y="3454111"/>
              <a:ext cx="3648499"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3-4 semaines pour chaque maquette </a:t>
              </a:r>
            </a:p>
          </p:txBody>
        </p:sp>
      </p:grpSp>
      <p:grpSp>
        <p:nvGrpSpPr>
          <p:cNvPr id="66" name="Groupe 65">
            <a:extLst>
              <a:ext uri="{FF2B5EF4-FFF2-40B4-BE49-F238E27FC236}">
                <a16:creationId xmlns:a16="http://schemas.microsoft.com/office/drawing/2014/main" id="{D079F25A-1BED-2DF7-E9C6-35D1BCC8AA66}"/>
              </a:ext>
            </a:extLst>
          </p:cNvPr>
          <p:cNvGrpSpPr/>
          <p:nvPr/>
        </p:nvGrpSpPr>
        <p:grpSpPr>
          <a:xfrm>
            <a:off x="1415500" y="2743582"/>
            <a:ext cx="5510781" cy="437737"/>
            <a:chOff x="5383812" y="2905511"/>
            <a:chExt cx="4947763" cy="1216115"/>
          </a:xfrm>
        </p:grpSpPr>
        <p:cxnSp>
          <p:nvCxnSpPr>
            <p:cNvPr id="67" name="Connecteur : en angle 66">
              <a:extLst>
                <a:ext uri="{FF2B5EF4-FFF2-40B4-BE49-F238E27FC236}">
                  <a16:creationId xmlns:a16="http://schemas.microsoft.com/office/drawing/2014/main" id="{8B20B591-36F7-B63D-4EF5-15B43663747E}"/>
                </a:ext>
              </a:extLst>
            </p:cNvPr>
            <p:cNvCxnSpPr>
              <a:cxnSpLocks/>
              <a:endCxn id="68" idx="1"/>
            </p:cNvCxnSpPr>
            <p:nvPr/>
          </p:nvCxnSpPr>
          <p:spPr>
            <a:xfrm>
              <a:off x="5383812" y="2905511"/>
              <a:ext cx="434500" cy="882358"/>
            </a:xfrm>
            <a:prstGeom prst="bentConnector3">
              <a:avLst>
                <a:gd name="adj1" fmla="val -2905"/>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8" name="Google Shape;701;p31">
              <a:extLst>
                <a:ext uri="{FF2B5EF4-FFF2-40B4-BE49-F238E27FC236}">
                  <a16:creationId xmlns:a16="http://schemas.microsoft.com/office/drawing/2014/main" id="{F4C992D7-FC38-80D4-9452-B3AFED04C15A}"/>
                </a:ext>
              </a:extLst>
            </p:cNvPr>
            <p:cNvSpPr txBox="1">
              <a:spLocks/>
            </p:cNvSpPr>
            <p:nvPr/>
          </p:nvSpPr>
          <p:spPr>
            <a:xfrm>
              <a:off x="5818312" y="3454111"/>
              <a:ext cx="4513263"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err="1">
                  <a:solidFill>
                    <a:srgbClr val="002060"/>
                  </a:solidFill>
                  <a:latin typeface="+mj-lt"/>
                </a:rPr>
                <a:t>Visios</a:t>
              </a:r>
              <a:r>
                <a:rPr lang="fr-FR" sz="1600" dirty="0">
                  <a:solidFill>
                    <a:srgbClr val="002060"/>
                  </a:solidFill>
                  <a:latin typeface="+mj-lt"/>
                </a:rPr>
                <a:t> Hebdomadaires pendant les alternances</a:t>
              </a:r>
            </a:p>
          </p:txBody>
        </p:sp>
      </p:grpSp>
      <p:grpSp>
        <p:nvGrpSpPr>
          <p:cNvPr id="74" name="Groupe 73">
            <a:extLst>
              <a:ext uri="{FF2B5EF4-FFF2-40B4-BE49-F238E27FC236}">
                <a16:creationId xmlns:a16="http://schemas.microsoft.com/office/drawing/2014/main" id="{600DA4EB-4F48-6CC4-83C7-F5A8395939AF}"/>
              </a:ext>
            </a:extLst>
          </p:cNvPr>
          <p:cNvGrpSpPr/>
          <p:nvPr/>
        </p:nvGrpSpPr>
        <p:grpSpPr>
          <a:xfrm>
            <a:off x="1415500" y="3481408"/>
            <a:ext cx="5510781" cy="676529"/>
            <a:chOff x="5383812" y="2905511"/>
            <a:chExt cx="4947763" cy="1879524"/>
          </a:xfrm>
        </p:grpSpPr>
        <p:cxnSp>
          <p:nvCxnSpPr>
            <p:cNvPr id="75" name="Connecteur : en angle 74">
              <a:extLst>
                <a:ext uri="{FF2B5EF4-FFF2-40B4-BE49-F238E27FC236}">
                  <a16:creationId xmlns:a16="http://schemas.microsoft.com/office/drawing/2014/main" id="{555304EF-F9B1-B66A-5784-0DDF8A4CEAB5}"/>
                </a:ext>
              </a:extLst>
            </p:cNvPr>
            <p:cNvCxnSpPr>
              <a:cxnSpLocks/>
              <a:endCxn id="76" idx="1"/>
            </p:cNvCxnSpPr>
            <p:nvPr/>
          </p:nvCxnSpPr>
          <p:spPr>
            <a:xfrm>
              <a:off x="5383812" y="2905511"/>
              <a:ext cx="434500" cy="1214062"/>
            </a:xfrm>
            <a:prstGeom prst="bentConnector3">
              <a:avLst>
                <a:gd name="adj1" fmla="val -38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Google Shape;701;p31">
              <a:extLst>
                <a:ext uri="{FF2B5EF4-FFF2-40B4-BE49-F238E27FC236}">
                  <a16:creationId xmlns:a16="http://schemas.microsoft.com/office/drawing/2014/main" id="{2A1B51D0-7914-D5FC-BC94-D15702392DAD}"/>
                </a:ext>
              </a:extLst>
            </p:cNvPr>
            <p:cNvSpPr txBox="1">
              <a:spLocks/>
            </p:cNvSpPr>
            <p:nvPr/>
          </p:nvSpPr>
          <p:spPr>
            <a:xfrm>
              <a:off x="5818312" y="3454111"/>
              <a:ext cx="4513263" cy="1330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Répartition des tâches par matériels disponibles pendant les alternances</a:t>
              </a:r>
            </a:p>
          </p:txBody>
        </p:sp>
      </p:grpSp>
    </p:spTree>
    <p:extLst>
      <p:ext uri="{BB962C8B-B14F-4D97-AF65-F5344CB8AC3E}">
        <p14:creationId xmlns:p14="http://schemas.microsoft.com/office/powerpoint/2010/main" val="1002413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anim calcmode="lin" valueType="num">
                                      <p:cBhvr>
                                        <p:cTn id="26" dur="1000" fill="hold"/>
                                        <p:tgtEl>
                                          <p:spTgt spid="57"/>
                                        </p:tgtEl>
                                        <p:attrNameLst>
                                          <p:attrName>ppt_x</p:attrName>
                                        </p:attrNameLst>
                                      </p:cBhvr>
                                      <p:tavLst>
                                        <p:tav tm="0">
                                          <p:val>
                                            <p:strVal val="#ppt_x"/>
                                          </p:val>
                                        </p:tav>
                                        <p:tav tm="100000">
                                          <p:val>
                                            <p:strVal val="#ppt_x"/>
                                          </p:val>
                                        </p:tav>
                                      </p:tavLst>
                                    </p:anim>
                                    <p:anim calcmode="lin" valueType="num">
                                      <p:cBhvr>
                                        <p:cTn id="2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1000"/>
                                        <p:tgtEl>
                                          <p:spTgt spid="74"/>
                                        </p:tgtEl>
                                      </p:cBhvr>
                                    </p:animEffect>
                                    <p:anim calcmode="lin" valueType="num">
                                      <p:cBhvr>
                                        <p:cTn id="40" dur="1000" fill="hold"/>
                                        <p:tgtEl>
                                          <p:spTgt spid="74"/>
                                        </p:tgtEl>
                                        <p:attrNameLst>
                                          <p:attrName>ppt_x</p:attrName>
                                        </p:attrNameLst>
                                      </p:cBhvr>
                                      <p:tavLst>
                                        <p:tav tm="0">
                                          <p:val>
                                            <p:strVal val="#ppt_x"/>
                                          </p:val>
                                        </p:tav>
                                        <p:tav tm="100000">
                                          <p:val>
                                            <p:strVal val="#ppt_x"/>
                                          </p:val>
                                        </p:tav>
                                      </p:tavLst>
                                    </p:anim>
                                    <p:anim calcmode="lin" valueType="num">
                                      <p:cBhvr>
                                        <p:cTn id="4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1E50DBE-4DDA-B6E6-A735-8F7F51D972F9}"/>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BAF2BC2E-A124-D8BE-5561-C5637E7F7928}"/>
              </a:ext>
            </a:extLst>
          </p:cNvPr>
          <p:cNvSpPr txBox="1">
            <a:spLocks noGrp="1"/>
          </p:cNvSpPr>
          <p:nvPr>
            <p:ph type="title"/>
          </p:nvPr>
        </p:nvSpPr>
        <p:spPr>
          <a:xfrm>
            <a:off x="3922675" y="2571750"/>
            <a:ext cx="4508100" cy="876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Projections futures</a:t>
            </a:r>
            <a:endParaRPr dirty="0"/>
          </a:p>
        </p:txBody>
      </p:sp>
      <p:sp>
        <p:nvSpPr>
          <p:cNvPr id="4" name="Google Shape;709;p32">
            <a:extLst>
              <a:ext uri="{FF2B5EF4-FFF2-40B4-BE49-F238E27FC236}">
                <a16:creationId xmlns:a16="http://schemas.microsoft.com/office/drawing/2014/main" id="{2C9DE59A-686D-A324-442D-57FEE74AE3EC}"/>
              </a:ext>
            </a:extLst>
          </p:cNvPr>
          <p:cNvSpPr txBox="1">
            <a:spLocks/>
          </p:cNvSpPr>
          <p:nvPr/>
        </p:nvSpPr>
        <p:spPr>
          <a:xfrm>
            <a:off x="5510948" y="1241875"/>
            <a:ext cx="1331554"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06</a:t>
            </a:r>
          </a:p>
        </p:txBody>
      </p:sp>
    </p:spTree>
    <p:extLst>
      <p:ext uri="{BB962C8B-B14F-4D97-AF65-F5344CB8AC3E}">
        <p14:creationId xmlns:p14="http://schemas.microsoft.com/office/powerpoint/2010/main" val="3813626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aphicFrame>
        <p:nvGraphicFramePr>
          <p:cNvPr id="16" name="Google Shape;8431;p58">
            <a:extLst>
              <a:ext uri="{FF2B5EF4-FFF2-40B4-BE49-F238E27FC236}">
                <a16:creationId xmlns:a16="http://schemas.microsoft.com/office/drawing/2014/main" id="{050D4730-55E0-E161-C9F0-A45C5C215163}"/>
              </a:ext>
            </a:extLst>
          </p:cNvPr>
          <p:cNvGraphicFramePr/>
          <p:nvPr/>
        </p:nvGraphicFramePr>
        <p:xfrm>
          <a:off x="2335844" y="1668804"/>
          <a:ext cx="5577463" cy="2791877"/>
        </p:xfrm>
        <a:graphic>
          <a:graphicData uri="http://schemas.openxmlformats.org/drawingml/2006/table">
            <a:tbl>
              <a:tblPr>
                <a:noFill/>
                <a:tableStyleId>{E7B43E1B-478C-4763-B3AE-89D9B550BD5E}</a:tableStyleId>
              </a:tblPr>
              <a:tblGrid>
                <a:gridCol w="242013">
                  <a:extLst>
                    <a:ext uri="{9D8B030D-6E8A-4147-A177-3AD203B41FA5}">
                      <a16:colId xmlns:a16="http://schemas.microsoft.com/office/drawing/2014/main" val="20000"/>
                    </a:ext>
                  </a:extLst>
                </a:gridCol>
                <a:gridCol w="208250">
                  <a:extLst>
                    <a:ext uri="{9D8B030D-6E8A-4147-A177-3AD203B41FA5}">
                      <a16:colId xmlns:a16="http://schemas.microsoft.com/office/drawing/2014/main" val="20001"/>
                    </a:ext>
                  </a:extLst>
                </a:gridCol>
                <a:gridCol w="688527">
                  <a:extLst>
                    <a:ext uri="{9D8B030D-6E8A-4147-A177-3AD203B41FA5}">
                      <a16:colId xmlns:a16="http://schemas.microsoft.com/office/drawing/2014/main" val="3019323787"/>
                    </a:ext>
                  </a:extLst>
                </a:gridCol>
                <a:gridCol w="3598706">
                  <a:extLst>
                    <a:ext uri="{9D8B030D-6E8A-4147-A177-3AD203B41FA5}">
                      <a16:colId xmlns:a16="http://schemas.microsoft.com/office/drawing/2014/main" val="20002"/>
                    </a:ext>
                  </a:extLst>
                </a:gridCol>
                <a:gridCol w="839967">
                  <a:extLst>
                    <a:ext uri="{9D8B030D-6E8A-4147-A177-3AD203B41FA5}">
                      <a16:colId xmlns:a16="http://schemas.microsoft.com/office/drawing/2014/main" val="20003"/>
                    </a:ext>
                  </a:extLst>
                </a:gridCol>
              </a:tblGrid>
              <a:tr h="550489">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0347">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0347">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D"/>
                    </a:solidFill>
                  </a:tcPr>
                </a:tc>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0347">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347">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alpha val="64709"/>
                      </a:srgbClr>
                    </a:solidFill>
                  </a:tcPr>
                </a:tc>
                <a:extLst>
                  <a:ext uri="{0D108BD9-81ED-4DB2-BD59-A6C34878D82A}">
                    <a16:rowId xmlns:a16="http://schemas.microsoft.com/office/drawing/2014/main" val="1627005605"/>
                  </a:ext>
                </a:extLst>
              </a:tr>
            </a:tbl>
          </a:graphicData>
        </a:graphic>
      </p:graphicFrame>
      <p:sp>
        <p:nvSpPr>
          <p:cNvPr id="19" name="Google Shape;709;p32">
            <a:extLst>
              <a:ext uri="{FF2B5EF4-FFF2-40B4-BE49-F238E27FC236}">
                <a16:creationId xmlns:a16="http://schemas.microsoft.com/office/drawing/2014/main" id="{480D444D-1B6E-2DEF-7824-3408266B5D4D}"/>
              </a:ext>
            </a:extLst>
          </p:cNvPr>
          <p:cNvSpPr txBox="1">
            <a:spLocks/>
          </p:cNvSpPr>
          <p:nvPr/>
        </p:nvSpPr>
        <p:spPr>
          <a:xfrm>
            <a:off x="507450" y="305320"/>
            <a:ext cx="5698532"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06</a:t>
            </a:r>
          </a:p>
        </p:txBody>
      </p:sp>
      <p:sp>
        <p:nvSpPr>
          <p:cNvPr id="18" name="Google Shape;708;p32">
            <a:extLst>
              <a:ext uri="{FF2B5EF4-FFF2-40B4-BE49-F238E27FC236}">
                <a16:creationId xmlns:a16="http://schemas.microsoft.com/office/drawing/2014/main" id="{D3565313-063F-3DA2-9E76-5DA387F46848}"/>
              </a:ext>
            </a:extLst>
          </p:cNvPr>
          <p:cNvSpPr txBox="1">
            <a:spLocks noGrp="1"/>
          </p:cNvSpPr>
          <p:nvPr>
            <p:ph type="title"/>
          </p:nvPr>
        </p:nvSpPr>
        <p:spPr>
          <a:xfrm>
            <a:off x="1697882" y="324701"/>
            <a:ext cx="4508100" cy="7366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600" dirty="0"/>
              <a:t>Projections futures</a:t>
            </a:r>
            <a:endParaRPr sz="3600" dirty="0"/>
          </a:p>
        </p:txBody>
      </p:sp>
      <p:sp>
        <p:nvSpPr>
          <p:cNvPr id="22" name="Google Shape;840;p38">
            <a:extLst>
              <a:ext uri="{FF2B5EF4-FFF2-40B4-BE49-F238E27FC236}">
                <a16:creationId xmlns:a16="http://schemas.microsoft.com/office/drawing/2014/main" id="{14629C30-2E50-33FC-A65B-57B7A200BACD}"/>
              </a:ext>
            </a:extLst>
          </p:cNvPr>
          <p:cNvSpPr txBox="1">
            <a:spLocks/>
          </p:cNvSpPr>
          <p:nvPr/>
        </p:nvSpPr>
        <p:spPr>
          <a:xfrm>
            <a:off x="709425" y="1676755"/>
            <a:ext cx="1626419" cy="547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Dossier de définition préliminaire</a:t>
            </a:r>
          </a:p>
        </p:txBody>
      </p:sp>
      <p:sp>
        <p:nvSpPr>
          <p:cNvPr id="23" name="Google Shape;840;p38">
            <a:extLst>
              <a:ext uri="{FF2B5EF4-FFF2-40B4-BE49-F238E27FC236}">
                <a16:creationId xmlns:a16="http://schemas.microsoft.com/office/drawing/2014/main" id="{F559DB3A-C92A-FC48-B245-4474BCE3BE1C}"/>
              </a:ext>
            </a:extLst>
          </p:cNvPr>
          <p:cNvSpPr txBox="1">
            <a:spLocks/>
          </p:cNvSpPr>
          <p:nvPr/>
        </p:nvSpPr>
        <p:spPr>
          <a:xfrm>
            <a:off x="709424" y="22288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Planning détaillé des tâches</a:t>
            </a:r>
          </a:p>
        </p:txBody>
      </p:sp>
      <p:sp>
        <p:nvSpPr>
          <p:cNvPr id="24" name="Google Shape;840;p38">
            <a:extLst>
              <a:ext uri="{FF2B5EF4-FFF2-40B4-BE49-F238E27FC236}">
                <a16:creationId xmlns:a16="http://schemas.microsoft.com/office/drawing/2014/main" id="{CC2EA6AD-0C1E-2811-5BAA-C606F1189A5B}"/>
              </a:ext>
            </a:extLst>
          </p:cNvPr>
          <p:cNvSpPr txBox="1">
            <a:spLocks/>
          </p:cNvSpPr>
          <p:nvPr/>
        </p:nvSpPr>
        <p:spPr>
          <a:xfrm>
            <a:off x="709424" y="2792669"/>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Développement</a:t>
            </a:r>
          </a:p>
        </p:txBody>
      </p:sp>
      <p:sp>
        <p:nvSpPr>
          <p:cNvPr id="25" name="Google Shape;840;p38">
            <a:extLst>
              <a:ext uri="{FF2B5EF4-FFF2-40B4-BE49-F238E27FC236}">
                <a16:creationId xmlns:a16="http://schemas.microsoft.com/office/drawing/2014/main" id="{385135DF-79B5-190F-00EF-AC64EC59CB2B}"/>
              </a:ext>
            </a:extLst>
          </p:cNvPr>
          <p:cNvSpPr txBox="1">
            <a:spLocks/>
          </p:cNvSpPr>
          <p:nvPr/>
        </p:nvSpPr>
        <p:spPr>
          <a:xfrm>
            <a:off x="709424" y="333982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Production</a:t>
            </a:r>
          </a:p>
        </p:txBody>
      </p:sp>
      <p:sp>
        <p:nvSpPr>
          <p:cNvPr id="26" name="Google Shape;840;p38">
            <a:extLst>
              <a:ext uri="{FF2B5EF4-FFF2-40B4-BE49-F238E27FC236}">
                <a16:creationId xmlns:a16="http://schemas.microsoft.com/office/drawing/2014/main" id="{72543574-73FA-581B-B512-1861F154DDF4}"/>
              </a:ext>
            </a:extLst>
          </p:cNvPr>
          <p:cNvSpPr txBox="1">
            <a:spLocks/>
          </p:cNvSpPr>
          <p:nvPr/>
        </p:nvSpPr>
        <p:spPr>
          <a:xfrm>
            <a:off x="709424" y="39002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Essais élémentaires</a:t>
            </a:r>
          </a:p>
        </p:txBody>
      </p:sp>
      <p:sp>
        <p:nvSpPr>
          <p:cNvPr id="27" name="Google Shape;840;p38">
            <a:extLst>
              <a:ext uri="{FF2B5EF4-FFF2-40B4-BE49-F238E27FC236}">
                <a16:creationId xmlns:a16="http://schemas.microsoft.com/office/drawing/2014/main" id="{9925E238-B0CB-2D3E-3BC7-007FD911724B}"/>
              </a:ext>
            </a:extLst>
          </p:cNvPr>
          <p:cNvSpPr txBox="1">
            <a:spLocks/>
          </p:cNvSpPr>
          <p:nvPr/>
        </p:nvSpPr>
        <p:spPr>
          <a:xfrm>
            <a:off x="199948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04/03</a:t>
            </a:r>
          </a:p>
        </p:txBody>
      </p:sp>
      <p:sp>
        <p:nvSpPr>
          <p:cNvPr id="28" name="Google Shape;840;p38">
            <a:extLst>
              <a:ext uri="{FF2B5EF4-FFF2-40B4-BE49-F238E27FC236}">
                <a16:creationId xmlns:a16="http://schemas.microsoft.com/office/drawing/2014/main" id="{BA946893-9AB3-9908-AE27-491B8C66CE48}"/>
              </a:ext>
            </a:extLst>
          </p:cNvPr>
          <p:cNvSpPr txBox="1">
            <a:spLocks/>
          </p:cNvSpPr>
          <p:nvPr/>
        </p:nvSpPr>
        <p:spPr>
          <a:xfrm>
            <a:off x="751636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31/03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 réponses au formulaire Forms. Titre de la question : Est-ce qu’utiliser le plateau comme support aiderait à la compréhension des cours théoriques ? (électromagnétisme, mécanique des forces...). Nombre de réponses : 48 réponses.">
            <a:extLst>
              <a:ext uri="{FF2B5EF4-FFF2-40B4-BE49-F238E27FC236}">
                <a16:creationId xmlns:a16="http://schemas.microsoft.com/office/drawing/2014/main" id="{00EDDCF1-EDAA-A5FC-27D4-835014E1A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8475"/>
            <a:ext cx="9144000" cy="414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421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ableau des réponses au formulaire Forms. Titre de la question : Est-ce qu&amp;apos;utiliser les ressources du projet comme exemple aiderait à la compréhension de ces types de documents ? (documentations techniques, rapports, etc...). Nombre de réponses : 48 réponses.">
            <a:extLst>
              <a:ext uri="{FF2B5EF4-FFF2-40B4-BE49-F238E27FC236}">
                <a16:creationId xmlns:a16="http://schemas.microsoft.com/office/drawing/2014/main" id="{F5215E73-03B7-41E1-4083-791ABB42E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8475"/>
            <a:ext cx="9144000" cy="414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456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ableau des réponses au formulaire Forms. Titre de la question : Est-ce que ça t&amp;apos;intéressait d&amp;apos;utiliser ce projet pour mettre en pratique ce que tu vois en cours ? (réaliser des outils de communication, gestion de projet et recherche et développement). Nombre de réponses : 48 réponses.">
            <a:extLst>
              <a:ext uri="{FF2B5EF4-FFF2-40B4-BE49-F238E27FC236}">
                <a16:creationId xmlns:a16="http://schemas.microsoft.com/office/drawing/2014/main" id="{409F18F1-27C7-7876-05BC-4B71C8D1D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8475"/>
            <a:ext cx="9144000" cy="414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031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ableau des réponses au formulaire Forms. Titre de la question : Est-ce que travailler sur l&amp;apos;amélioration du projet dans sa globalité t&amp;apos;intéresserait ?. Nombre de réponses : 48 réponses.">
            <a:extLst>
              <a:ext uri="{FF2B5EF4-FFF2-40B4-BE49-F238E27FC236}">
                <a16:creationId xmlns:a16="http://schemas.microsoft.com/office/drawing/2014/main" id="{DFD42591-5AEC-1317-71E9-BC88C8459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7700"/>
            <a:ext cx="91440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36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ableau des réponses au formulaire Forms. Titre de la question : Est-ce qu’utiliser le plateau comme support faciliterait l&amp;apos;enseignement des cours théoriques ? (électromagnétisme, mécanique des forces...)   . Nombre de réponses : 6 réponses.">
            <a:extLst>
              <a:ext uri="{FF2B5EF4-FFF2-40B4-BE49-F238E27FC236}">
                <a16:creationId xmlns:a16="http://schemas.microsoft.com/office/drawing/2014/main" id="{2C49F6C9-F171-AA8A-4234-C76A490E3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8475"/>
            <a:ext cx="9144000" cy="414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074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1E965AB8-D085-1814-A500-6B53EFF9554D}"/>
            </a:ext>
          </a:extLst>
        </p:cNvPr>
        <p:cNvGrpSpPr/>
        <p:nvPr/>
      </p:nvGrpSpPr>
      <p:grpSpPr>
        <a:xfrm>
          <a:off x="0" y="0"/>
          <a:ext cx="0" cy="0"/>
          <a:chOff x="0" y="0"/>
          <a:chExt cx="0" cy="0"/>
        </a:xfrm>
      </p:grpSpPr>
      <p:sp>
        <p:nvSpPr>
          <p:cNvPr id="48" name="Google Shape;709;p32">
            <a:extLst>
              <a:ext uri="{FF2B5EF4-FFF2-40B4-BE49-F238E27FC236}">
                <a16:creationId xmlns:a16="http://schemas.microsoft.com/office/drawing/2014/main" id="{F6DB31A5-C943-3BF3-4DFD-D652F96C879B}"/>
              </a:ext>
            </a:extLst>
          </p:cNvPr>
          <p:cNvSpPr txBox="1">
            <a:spLocks/>
          </p:cNvSpPr>
          <p:nvPr/>
        </p:nvSpPr>
        <p:spPr>
          <a:xfrm>
            <a:off x="5288862" y="141022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02</a:t>
            </a:r>
          </a:p>
        </p:txBody>
      </p:sp>
      <p:sp>
        <p:nvSpPr>
          <p:cNvPr id="49" name="Google Shape;708;p32">
            <a:extLst>
              <a:ext uri="{FF2B5EF4-FFF2-40B4-BE49-F238E27FC236}">
                <a16:creationId xmlns:a16="http://schemas.microsoft.com/office/drawing/2014/main" id="{F5C2E95E-BCB2-B45C-ECCE-4C52390F389B}"/>
              </a:ext>
            </a:extLst>
          </p:cNvPr>
          <p:cNvSpPr txBox="1">
            <a:spLocks/>
          </p:cNvSpPr>
          <p:nvPr/>
        </p:nvSpPr>
        <p:spPr>
          <a:xfrm>
            <a:off x="3364501" y="2571750"/>
            <a:ext cx="4946122" cy="151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Intérêts</a:t>
            </a:r>
            <a:endParaRPr lang="fr-FR" dirty="0"/>
          </a:p>
        </p:txBody>
      </p:sp>
      <p:sp>
        <p:nvSpPr>
          <p:cNvPr id="2" name="Titre 4">
            <a:extLst>
              <a:ext uri="{FF2B5EF4-FFF2-40B4-BE49-F238E27FC236}">
                <a16:creationId xmlns:a16="http://schemas.microsoft.com/office/drawing/2014/main" id="{713AECBB-EC31-BDE7-28F4-826DA93A2EF3}"/>
              </a:ext>
            </a:extLst>
          </p:cNvPr>
          <p:cNvSpPr>
            <a:spLocks noGrp="1"/>
          </p:cNvSpPr>
          <p:nvPr>
            <p:ph type="title"/>
          </p:nvPr>
        </p:nvSpPr>
        <p:spPr>
          <a:xfrm>
            <a:off x="9531178"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Tree>
    <p:extLst>
      <p:ext uri="{BB962C8B-B14F-4D97-AF65-F5344CB8AC3E}">
        <p14:creationId xmlns:p14="http://schemas.microsoft.com/office/powerpoint/2010/main" val="428100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ableau des réponses au formulaire Forms. Titre de la question : Est-ce qu&amp;apos;utiliser les ressources du projet comme exemple faciliterait l&amp;apos;enseignement de ces types de documents ? (documentations techniques, rapports, etc...) . Nombre de réponses : 6 réponses.">
            <a:extLst>
              <a:ext uri="{FF2B5EF4-FFF2-40B4-BE49-F238E27FC236}">
                <a16:creationId xmlns:a16="http://schemas.microsoft.com/office/drawing/2014/main" id="{0E53EC13-DE5C-9220-DA2D-799578A93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8475"/>
            <a:ext cx="9144000" cy="414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983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ableau des réponses au formulaire Forms. Titre de la question : Pensez-vous qu&amp;apos;utiliser ce projet permettrait aux étudiants de mettre en pratique ce qu&amp;apos;ils voient en cours ? (réaliser des outils de communication, gestion de projet et recherche et développement). Nombre de réponses : 6 réponses.">
            <a:extLst>
              <a:ext uri="{FF2B5EF4-FFF2-40B4-BE49-F238E27FC236}">
                <a16:creationId xmlns:a16="http://schemas.microsoft.com/office/drawing/2014/main" id="{68302F3F-CF76-A809-CBB7-36F0DFDE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8475"/>
            <a:ext cx="9144000" cy="414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396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ableau des réponses au formulaire Forms. Titre de la question : Pensez-vous qu&amp;apos;une SAÉ axée sur l&amp;apos;étude et l&amp;apos;amélioration des divers aspects de notre projet serait intéressant pour les étudiants ?. Nombre de réponses : 6 réponses.">
            <a:extLst>
              <a:ext uri="{FF2B5EF4-FFF2-40B4-BE49-F238E27FC236}">
                <a16:creationId xmlns:a16="http://schemas.microsoft.com/office/drawing/2014/main" id="{CD9AFF15-B017-63F4-B98B-70B292195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8475"/>
            <a:ext cx="9144000" cy="414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827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ZoneTexte 23">
            <a:extLst>
              <a:ext uri="{FF2B5EF4-FFF2-40B4-BE49-F238E27FC236}">
                <a16:creationId xmlns:a16="http://schemas.microsoft.com/office/drawing/2014/main" id="{3725FC5D-CA35-4C06-5F03-22614565A1B3}"/>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5" name="Titre 4">
            <a:extLst>
              <a:ext uri="{FF2B5EF4-FFF2-40B4-BE49-F238E27FC236}">
                <a16:creationId xmlns:a16="http://schemas.microsoft.com/office/drawing/2014/main" id="{60E8FFA6-E081-63A8-09CA-650287852D9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34CC30E9-67D8-2E25-C589-1240F8E89CF7}"/>
              </a:ext>
            </a:extLst>
          </p:cNvPr>
          <p:cNvSpPr>
            <a:spLocks noGrp="1"/>
          </p:cNvSpPr>
          <p:nvPr>
            <p:ph type="subTitle" idx="3"/>
          </p:nvPr>
        </p:nvSpPr>
        <p:spPr>
          <a:xfrm>
            <a:off x="2682287" y="1346389"/>
            <a:ext cx="3779426" cy="1107767"/>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09790E14-42B7-3168-C5CB-C132F2738BFD}"/>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2227A9DE-8C13-4760-D94A-F1C53F82C2CC}"/>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7B34681F-8FEC-D004-BF76-631925B03443}"/>
              </a:ext>
            </a:extLst>
          </p:cNvPr>
          <p:cNvSpPr txBox="1"/>
          <p:nvPr/>
        </p:nvSpPr>
        <p:spPr>
          <a:xfrm>
            <a:off x="2682287" y="1889758"/>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pic>
        <p:nvPicPr>
          <p:cNvPr id="26" name="Image 25">
            <a:extLst>
              <a:ext uri="{FF2B5EF4-FFF2-40B4-BE49-F238E27FC236}">
                <a16:creationId xmlns:a16="http://schemas.microsoft.com/office/drawing/2014/main" id="{FA9C5BE4-0B63-C7B6-04FA-1CCCB5ED4D0E}"/>
              </a:ext>
            </a:extLst>
          </p:cNvPr>
          <p:cNvPicPr>
            <a:picLocks noChangeAspect="1"/>
          </p:cNvPicPr>
          <p:nvPr/>
        </p:nvPicPr>
        <p:blipFill>
          <a:blip r:embed="rId3"/>
          <a:srcRect l="13153" r="22657"/>
          <a:stretch/>
        </p:blipFill>
        <p:spPr>
          <a:xfrm>
            <a:off x="3402227" y="2805390"/>
            <a:ext cx="2339546" cy="2050128"/>
          </a:xfrm>
          <a:prstGeom prst="rect">
            <a:avLst/>
          </a:prstGeom>
        </p:spPr>
      </p:pic>
      <p:pic>
        <p:nvPicPr>
          <p:cNvPr id="28" name="Image 27" descr="Une image contenant noir, obscurité&#10;&#10;Le contenu généré par l’IA peut être incorrect.">
            <a:extLst>
              <a:ext uri="{FF2B5EF4-FFF2-40B4-BE49-F238E27FC236}">
                <a16:creationId xmlns:a16="http://schemas.microsoft.com/office/drawing/2014/main" id="{867CE089-0EFA-AAE0-C8D0-8F9D3EF7E352}"/>
              </a:ext>
            </a:extLst>
          </p:cNvPr>
          <p:cNvPicPr>
            <a:picLocks noChangeAspect="1"/>
          </p:cNvPicPr>
          <p:nvPr/>
        </p:nvPicPr>
        <p:blipFill>
          <a:blip r:embed="rId4"/>
          <a:stretch>
            <a:fillRect/>
          </a:stretch>
        </p:blipFill>
        <p:spPr>
          <a:xfrm>
            <a:off x="1277444" y="3327886"/>
            <a:ext cx="1048058" cy="1048058"/>
          </a:xfrm>
          <a:prstGeom prst="rect">
            <a:avLst/>
          </a:prstGeom>
        </p:spPr>
      </p:pic>
      <p:pic>
        <p:nvPicPr>
          <p:cNvPr id="30" name="Image 29" descr="Une image contenant noir, obscurité&#10;&#10;Le contenu généré par l’IA peut être incorrect.">
            <a:extLst>
              <a:ext uri="{FF2B5EF4-FFF2-40B4-BE49-F238E27FC236}">
                <a16:creationId xmlns:a16="http://schemas.microsoft.com/office/drawing/2014/main" id="{18062DD4-0DA1-D9E8-8A4D-32ED742FA0F6}"/>
              </a:ext>
            </a:extLst>
          </p:cNvPr>
          <p:cNvPicPr>
            <a:picLocks noChangeAspect="1"/>
          </p:cNvPicPr>
          <p:nvPr/>
        </p:nvPicPr>
        <p:blipFill>
          <a:blip r:embed="rId5"/>
          <a:stretch>
            <a:fillRect/>
          </a:stretch>
        </p:blipFill>
        <p:spPr>
          <a:xfrm>
            <a:off x="6646590" y="3327886"/>
            <a:ext cx="1055788" cy="1055786"/>
          </a:xfrm>
          <a:prstGeom prst="rect">
            <a:avLst/>
          </a:prstGeom>
        </p:spPr>
      </p:pic>
      <p:sp>
        <p:nvSpPr>
          <p:cNvPr id="2" name="ZoneTexte 1">
            <a:extLst>
              <a:ext uri="{FF2B5EF4-FFF2-40B4-BE49-F238E27FC236}">
                <a16:creationId xmlns:a16="http://schemas.microsoft.com/office/drawing/2014/main" id="{3B250EE8-C7D7-DD0A-2432-FEE860BCF8A0}"/>
              </a:ext>
            </a:extLst>
          </p:cNvPr>
          <p:cNvSpPr txBox="1"/>
          <p:nvPr/>
        </p:nvSpPr>
        <p:spPr>
          <a:xfrm>
            <a:off x="8424000" y="4686965"/>
            <a:ext cx="720000" cy="456535"/>
          </a:xfrm>
          <a:prstGeom prst="rect">
            <a:avLst/>
          </a:prstGeom>
          <a:solidFill>
            <a:srgbClr val="D7D7D7"/>
          </a:solidFill>
        </p:spPr>
        <p:txBody>
          <a:bodyPr wrap="square" rtlCol="0" anchor="t">
            <a:spAutoFit/>
          </a:bodyPr>
          <a:lstStyle/>
          <a:p>
            <a:pPr algn="r">
              <a:lnSpc>
                <a:spcPct val="150000"/>
              </a:lnSpc>
            </a:pPr>
            <a:r>
              <a:rPr lang="fr-FR" sz="1800" dirty="0">
                <a:solidFill>
                  <a:schemeClr val="bg1">
                    <a:lumMod val="75000"/>
                  </a:schemeClr>
                </a:solidFill>
                <a:latin typeface="Arial" panose="020B0604020202020204" pitchFamily="34" charset="0"/>
              </a:rPr>
              <a:t>7</a:t>
            </a:r>
            <a:r>
              <a:rPr kumimoji="0" lang="fr-FR" sz="1800" b="0" i="0" u="none" strike="noStrike" cap="none" normalizeH="0" baseline="0" dirty="0">
                <a:ln>
                  <a:noFill/>
                </a:ln>
                <a:solidFill>
                  <a:schemeClr val="bg1">
                    <a:lumMod val="75000"/>
                  </a:schemeClr>
                </a:solidFill>
                <a:effectLst/>
                <a:latin typeface="Arial" panose="020B0604020202020204" pitchFamily="34" charset="0"/>
              </a:rPr>
              <a:t>/17</a:t>
            </a:r>
          </a:p>
        </p:txBody>
      </p:sp>
    </p:spTree>
    <p:extLst>
      <p:ext uri="{BB962C8B-B14F-4D97-AF65-F5344CB8AC3E}">
        <p14:creationId xmlns:p14="http://schemas.microsoft.com/office/powerpoint/2010/main" val="55057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68DD1-F17C-3BF4-0E7B-8B2FDC6BA553}"/>
            </a:ext>
          </a:extLst>
        </p:cNvPr>
        <p:cNvGrpSpPr/>
        <p:nvPr/>
      </p:nvGrpSpPr>
      <p:grpSpPr>
        <a:xfrm>
          <a:off x="0" y="0"/>
          <a:ext cx="0" cy="0"/>
          <a:chOff x="0" y="0"/>
          <a:chExt cx="0" cy="0"/>
        </a:xfrm>
      </p:grpSpPr>
      <p:sp>
        <p:nvSpPr>
          <p:cNvPr id="19" name="ZoneTexte 18">
            <a:extLst>
              <a:ext uri="{FF2B5EF4-FFF2-40B4-BE49-F238E27FC236}">
                <a16:creationId xmlns:a16="http://schemas.microsoft.com/office/drawing/2014/main" id="{43682DC2-4A4A-167B-448A-CBFF4060A911}"/>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5" name="Titre 4">
            <a:extLst>
              <a:ext uri="{FF2B5EF4-FFF2-40B4-BE49-F238E27FC236}">
                <a16:creationId xmlns:a16="http://schemas.microsoft.com/office/drawing/2014/main" id="{AB1D7845-6253-0E38-58C4-B58AB84F10F8}"/>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E2CDB115-5B8D-7FE0-C1A5-096FC795E8F8}"/>
              </a:ext>
            </a:extLst>
          </p:cNvPr>
          <p:cNvSpPr>
            <a:spLocks noGrp="1"/>
          </p:cNvSpPr>
          <p:nvPr>
            <p:ph type="subTitle" idx="3"/>
          </p:nvPr>
        </p:nvSpPr>
        <p:spPr>
          <a:xfrm>
            <a:off x="2682287" y="1380060"/>
            <a:ext cx="3779426" cy="1776608"/>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FB160C1C-7449-6A03-D1CC-7C40FE08BCDA}"/>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D5479554-6803-B092-2347-C449E5F2109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A8604FDD-7A5D-C437-D8AC-B86D367C7822}"/>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6B3F9613-189E-B401-3291-C2F2592DA622}"/>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2" name="ZoneTexte 1">
            <a:extLst>
              <a:ext uri="{FF2B5EF4-FFF2-40B4-BE49-F238E27FC236}">
                <a16:creationId xmlns:a16="http://schemas.microsoft.com/office/drawing/2014/main" id="{EF6C72BF-2003-9BAB-1A9A-7259A07702AD}"/>
              </a:ext>
            </a:extLst>
          </p:cNvPr>
          <p:cNvSpPr txBox="1"/>
          <p:nvPr/>
        </p:nvSpPr>
        <p:spPr>
          <a:xfrm>
            <a:off x="8424000" y="4686965"/>
            <a:ext cx="720000" cy="456535"/>
          </a:xfrm>
          <a:prstGeom prst="rect">
            <a:avLst/>
          </a:prstGeom>
          <a:solidFill>
            <a:srgbClr val="D7D7D7"/>
          </a:solidFill>
        </p:spPr>
        <p:txBody>
          <a:bodyPr wrap="square" rtlCol="0" anchor="t">
            <a:spAutoFit/>
          </a:bodyPr>
          <a:lstStyle/>
          <a:p>
            <a:pPr algn="r">
              <a:lnSpc>
                <a:spcPct val="150000"/>
              </a:lnSpc>
            </a:pPr>
            <a:r>
              <a:rPr kumimoji="0" lang="fr-FR" sz="1800" b="0" i="0" u="none" strike="noStrike" cap="none" normalizeH="0" baseline="0" dirty="0">
                <a:ln>
                  <a:noFill/>
                </a:ln>
                <a:solidFill>
                  <a:schemeClr val="bg1">
                    <a:lumMod val="75000"/>
                  </a:schemeClr>
                </a:solidFill>
                <a:effectLst/>
                <a:latin typeface="Arial" panose="020B0604020202020204" pitchFamily="34" charset="0"/>
              </a:rPr>
              <a:t>7/17</a:t>
            </a:r>
          </a:p>
        </p:txBody>
      </p:sp>
    </p:spTree>
    <p:extLst>
      <p:ext uri="{BB962C8B-B14F-4D97-AF65-F5344CB8AC3E}">
        <p14:creationId xmlns:p14="http://schemas.microsoft.com/office/powerpoint/2010/main" val="395974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66FCB-8DB0-6E0C-2083-3BACCB34A61A}"/>
            </a:ext>
          </a:extLst>
        </p:cNvPr>
        <p:cNvGrpSpPr/>
        <p:nvPr/>
      </p:nvGrpSpPr>
      <p:grpSpPr>
        <a:xfrm>
          <a:off x="0" y="0"/>
          <a:ext cx="0" cy="0"/>
          <a:chOff x="0" y="0"/>
          <a:chExt cx="0" cy="0"/>
        </a:xfrm>
      </p:grpSpPr>
      <p:sp>
        <p:nvSpPr>
          <p:cNvPr id="45" name="ZoneTexte 44">
            <a:extLst>
              <a:ext uri="{FF2B5EF4-FFF2-40B4-BE49-F238E27FC236}">
                <a16:creationId xmlns:a16="http://schemas.microsoft.com/office/drawing/2014/main" id="{74929333-D17A-7608-1A54-4132B40D8787}"/>
              </a:ext>
            </a:extLst>
          </p:cNvPr>
          <p:cNvSpPr txBox="1"/>
          <p:nvPr/>
        </p:nvSpPr>
        <p:spPr>
          <a:xfrm>
            <a:off x="2682287" y="339471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5" name="Titre 4">
            <a:extLst>
              <a:ext uri="{FF2B5EF4-FFF2-40B4-BE49-F238E27FC236}">
                <a16:creationId xmlns:a16="http://schemas.microsoft.com/office/drawing/2014/main" id="{A46FEA62-6A1D-FDCB-2008-5634D9BAA1F1}"/>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28509C95-AE7D-E414-DC67-000028981313}"/>
              </a:ext>
            </a:extLst>
          </p:cNvPr>
          <p:cNvSpPr>
            <a:spLocks noGrp="1"/>
          </p:cNvSpPr>
          <p:nvPr>
            <p:ph type="subTitle" idx="3"/>
          </p:nvPr>
        </p:nvSpPr>
        <p:spPr>
          <a:xfrm>
            <a:off x="2682287" y="1380059"/>
            <a:ext cx="3779426" cy="2476323"/>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B42ADA1D-427A-3FE0-D474-F11BB578B227}"/>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DBD11651-67AE-7A91-9F52-1D56B0325CB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F469F73B-52EA-6ABB-D37E-2898EF2A777F}"/>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8B72766E-8E68-6C21-5A5E-9C46EA8BD985}"/>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7033CF27-A259-AF02-D16D-6D2743C170D6}"/>
              </a:ext>
            </a:extLst>
          </p:cNvPr>
          <p:cNvSpPr txBox="1"/>
          <p:nvPr/>
        </p:nvSpPr>
        <p:spPr>
          <a:xfrm>
            <a:off x="2682287"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2" name="ZoneTexte 1">
            <a:extLst>
              <a:ext uri="{FF2B5EF4-FFF2-40B4-BE49-F238E27FC236}">
                <a16:creationId xmlns:a16="http://schemas.microsoft.com/office/drawing/2014/main" id="{79C2C781-972E-2811-D08F-ADB0952CCD65}"/>
              </a:ext>
            </a:extLst>
          </p:cNvPr>
          <p:cNvSpPr txBox="1"/>
          <p:nvPr/>
        </p:nvSpPr>
        <p:spPr>
          <a:xfrm>
            <a:off x="8424000" y="4686965"/>
            <a:ext cx="720000" cy="456535"/>
          </a:xfrm>
          <a:prstGeom prst="rect">
            <a:avLst/>
          </a:prstGeom>
          <a:solidFill>
            <a:srgbClr val="D7D7D7"/>
          </a:solidFill>
        </p:spPr>
        <p:txBody>
          <a:bodyPr wrap="square" rtlCol="0" anchor="t">
            <a:spAutoFit/>
          </a:bodyPr>
          <a:lstStyle/>
          <a:p>
            <a:pPr algn="r">
              <a:lnSpc>
                <a:spcPct val="150000"/>
              </a:lnSpc>
            </a:pPr>
            <a:r>
              <a:rPr kumimoji="0" lang="fr-FR" sz="1800" b="0" i="0" u="none" strike="noStrike" cap="none" normalizeH="0" baseline="0" dirty="0">
                <a:ln>
                  <a:noFill/>
                </a:ln>
                <a:solidFill>
                  <a:schemeClr val="bg1">
                    <a:lumMod val="75000"/>
                  </a:schemeClr>
                </a:solidFill>
                <a:effectLst/>
                <a:latin typeface="Arial" panose="020B0604020202020204" pitchFamily="34" charset="0"/>
              </a:rPr>
              <a:t>7/17</a:t>
            </a:r>
          </a:p>
        </p:txBody>
      </p:sp>
    </p:spTree>
    <p:extLst>
      <p:ext uri="{BB962C8B-B14F-4D97-AF65-F5344CB8AC3E}">
        <p14:creationId xmlns:p14="http://schemas.microsoft.com/office/powerpoint/2010/main" val="231424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ystems Engineering Business Plan by Slidesgo">
  <a:themeElements>
    <a:clrScheme name="Simple Light">
      <a:dk1>
        <a:srgbClr val="383838"/>
      </a:dk1>
      <a:lt1>
        <a:srgbClr val="EAEAEA"/>
      </a:lt1>
      <a:dk2>
        <a:srgbClr val="BABABA"/>
      </a:dk2>
      <a:lt2>
        <a:srgbClr val="FFFFFF"/>
      </a:lt2>
      <a:accent1>
        <a:srgbClr val="595959"/>
      </a:accent1>
      <a:accent2>
        <a:srgbClr val="FFFFFF"/>
      </a:accent2>
      <a:accent3>
        <a:srgbClr val="FFFFF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nchor="t">
        <a:spAutoFit/>
      </a:bodyPr>
      <a:lstStyle>
        <a:defPPr algn="l">
          <a:lnSpc>
            <a:spcPct val="150000"/>
          </a:lnSpc>
          <a:defRPr kumimoji="0" sz="2400" b="0" i="0" u="none" strike="noStrike" cap="none" normalizeH="0" baseline="0" dirty="0">
            <a:ln>
              <a:noFill/>
            </a:ln>
            <a:solidFill>
              <a:schemeClr val="tx1"/>
            </a:solidFill>
            <a:effectLst/>
            <a:latin typeface="Arial" panose="020B0604020202020204" pitchFamily="3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2633</TotalTime>
  <Words>3955</Words>
  <Application>Microsoft Office PowerPoint</Application>
  <PresentationFormat>Affichage à l'écran (16:9)</PresentationFormat>
  <Paragraphs>936</Paragraphs>
  <Slides>62</Slides>
  <Notes>53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62</vt:i4>
      </vt:variant>
    </vt:vector>
  </HeadingPairs>
  <TitlesOfParts>
    <vt:vector size="73" baseType="lpstr">
      <vt:lpstr>Wingdings</vt:lpstr>
      <vt:lpstr>Anaheim</vt:lpstr>
      <vt:lpstr>Schibsted Grotesk SemiBold</vt:lpstr>
      <vt:lpstr>Amatic SC</vt:lpstr>
      <vt:lpstr>Arial</vt:lpstr>
      <vt:lpstr>Schibsted Grotesk</vt:lpstr>
      <vt:lpstr>Figtree</vt:lpstr>
      <vt:lpstr>Raleway</vt:lpstr>
      <vt:lpstr>Courier New</vt:lpstr>
      <vt:lpstr>Aptos</vt:lpstr>
      <vt:lpstr>Systems Engineering Business Plan by Slidesgo</vt:lpstr>
      <vt:lpstr>Projet Étudiant Chess 2.1</vt:lpstr>
      <vt:lpstr>01</vt:lpstr>
      <vt:lpstr>Genèse</vt:lpstr>
      <vt:lpstr>Présentation PowerPoint</vt:lpstr>
      <vt:lpstr>Présentation PowerPoint</vt:lpstr>
      <vt:lpstr>GEII + IUT </vt:lpstr>
      <vt:lpstr>GEII + IUT </vt:lpstr>
      <vt:lpstr>GEII + IUT </vt:lpstr>
      <vt:lpstr>GEII + IUT </vt:lpstr>
      <vt:lpstr>GEII + IUT </vt:lpstr>
      <vt:lpstr>GEII + IUT </vt:lpstr>
      <vt:lpstr>GEII + IUT </vt:lpstr>
      <vt:lpstr>GEII + IUT </vt:lpstr>
      <vt:lpstr>GEII + IUT </vt:lpstr>
      <vt:lpstr>Prévisions</vt:lpstr>
      <vt:lpstr>Présentation PowerPoint</vt:lpstr>
      <vt:lpstr>Présentation PowerPoint</vt:lpstr>
      <vt:lpstr>Présentation PowerPoint</vt:lpstr>
      <vt:lpstr>Présentation PowerPoint</vt:lpstr>
      <vt:lpstr>Présentation PowerPoint</vt:lpstr>
      <vt:lpstr>2 700€</vt:lpstr>
      <vt:lpstr>Présentation PowerPoint</vt:lpstr>
      <vt:lpstr>Projet Étudiant Chess 2.1</vt:lpstr>
      <vt:lpstr>01</vt:lpstr>
      <vt:lpstr>Genèse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Maîtrise d’ouvrage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Faisabilité</vt:lpstr>
      <vt:lpstr>Présentation PowerPoint</vt:lpstr>
      <vt:lpstr>Présentation PowerPoint</vt:lpstr>
      <vt:lpstr>Présentation PowerPoint</vt:lpstr>
      <vt:lpstr>Présentation PowerPoint</vt:lpstr>
      <vt:lpstr>Présentation PowerPoint</vt:lpstr>
      <vt:lpstr>Projections futures</vt:lpstr>
      <vt:lpstr>Projections futures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Laurentin Turcat</dc:creator>
  <cp:lastModifiedBy>Laurentin Turcat</cp:lastModifiedBy>
  <cp:revision>85</cp:revision>
  <dcterms:modified xsi:type="dcterms:W3CDTF">2025-05-14T16:11:45Z</dcterms:modified>
</cp:coreProperties>
</file>